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61" r:id="rId6"/>
    <p:sldId id="260" r:id="rId7"/>
    <p:sldId id="262" r:id="rId8"/>
    <p:sldId id="272" r:id="rId9"/>
    <p:sldId id="282" r:id="rId10"/>
    <p:sldId id="273" r:id="rId11"/>
    <p:sldId id="265" r:id="rId12"/>
    <p:sldId id="284" r:id="rId13"/>
    <p:sldId id="263" r:id="rId14"/>
    <p:sldId id="259" r:id="rId15"/>
    <p:sldId id="264" r:id="rId16"/>
    <p:sldId id="287" r:id="rId17"/>
    <p:sldId id="271" r:id="rId18"/>
    <p:sldId id="269" r:id="rId19"/>
    <p:sldId id="277" r:id="rId20"/>
    <p:sldId id="276" r:id="rId21"/>
    <p:sldId id="285" r:id="rId22"/>
    <p:sldId id="283" r:id="rId23"/>
    <p:sldId id="275" r:id="rId24"/>
    <p:sldId id="281" r:id="rId25"/>
    <p:sldId id="280" r:id="rId26"/>
    <p:sldId id="278" r:id="rId27"/>
    <p:sldId id="270" r:id="rId28"/>
    <p:sldId id="274" r:id="rId29"/>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37F395-C414-B9EE-9EB2-F7A50E85FAB4}" name="Ali McSherry" initials="AM" userId="S::amcsherry@liveonny.org::9a5985fd-32d0-448f-b29f-c999ac31b6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E78"/>
    <a:srgbClr val="000000"/>
    <a:srgbClr val="5F5F5F"/>
    <a:srgbClr val="F7F7F7"/>
    <a:srgbClr val="333333"/>
    <a:srgbClr val="86C440"/>
    <a:srgbClr val="38CF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7A720-7FE8-4CB3-B402-162880C2ADF9}" v="788" dt="2021-01-29T15:01:38.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7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ple Gulrajani" userId="64aabe4f-0613-475c-adb9-c8579147beab" providerId="ADAL" clId="{780BD34C-0653-48C8-8EBB-549F2D8DD720}"/>
    <pc:docChg chg="undo custSel addSld delSld modSld">
      <pc:chgData name="Dimple Gulrajani" userId="64aabe4f-0613-475c-adb9-c8579147beab" providerId="ADAL" clId="{780BD34C-0653-48C8-8EBB-549F2D8DD720}" dt="2021-01-20T19:21:50.960" v="4298" actId="478"/>
      <pc:docMkLst>
        <pc:docMk/>
      </pc:docMkLst>
      <pc:sldChg chg="addSp modSp">
        <pc:chgData name="Dimple Gulrajani" userId="64aabe4f-0613-475c-adb9-c8579147beab" providerId="ADAL" clId="{780BD34C-0653-48C8-8EBB-549F2D8DD720}" dt="2021-01-20T14:48:55.406" v="2813" actId="1036"/>
        <pc:sldMkLst>
          <pc:docMk/>
          <pc:sldMk cId="1856810160" sldId="256"/>
        </pc:sldMkLst>
        <pc:spChg chg="mod">
          <ac:chgData name="Dimple Gulrajani" userId="64aabe4f-0613-475c-adb9-c8579147beab" providerId="ADAL" clId="{780BD34C-0653-48C8-8EBB-549F2D8DD720}" dt="2021-01-20T14:47:59.843" v="2797" actId="20577"/>
          <ac:spMkLst>
            <pc:docMk/>
            <pc:sldMk cId="1856810160" sldId="256"/>
            <ac:spMk id="2" creationId="{2D66ABC5-70D5-4091-84E0-F534F645B619}"/>
          </ac:spMkLst>
        </pc:spChg>
        <pc:spChg chg="add mod">
          <ac:chgData name="Dimple Gulrajani" userId="64aabe4f-0613-475c-adb9-c8579147beab" providerId="ADAL" clId="{780BD34C-0653-48C8-8EBB-549F2D8DD720}" dt="2021-01-20T14:48:55.406" v="2813" actId="1036"/>
          <ac:spMkLst>
            <pc:docMk/>
            <pc:sldMk cId="1856810160" sldId="256"/>
            <ac:spMk id="7" creationId="{FA79F5E6-DDD5-4DD4-9A8D-A3FB3C43B648}"/>
          </ac:spMkLst>
        </pc:spChg>
        <pc:picChg chg="mod">
          <ac:chgData name="Dimple Gulrajani" userId="64aabe4f-0613-475c-adb9-c8579147beab" providerId="ADAL" clId="{780BD34C-0653-48C8-8EBB-549F2D8DD720}" dt="2021-01-20T03:37:13.003" v="1285" actId="1076"/>
          <ac:picMkLst>
            <pc:docMk/>
            <pc:sldMk cId="1856810160" sldId="256"/>
            <ac:picMk id="3074" creationId="{E20F4B2C-4FCE-4E5F-B26C-4ECAE157703D}"/>
          </ac:picMkLst>
        </pc:picChg>
      </pc:sldChg>
      <pc:sldChg chg="addSp delSp modSp">
        <pc:chgData name="Dimple Gulrajani" userId="64aabe4f-0613-475c-adb9-c8579147beab" providerId="ADAL" clId="{780BD34C-0653-48C8-8EBB-549F2D8DD720}" dt="2021-01-20T19:14:06.147" v="4205" actId="207"/>
        <pc:sldMkLst>
          <pc:docMk/>
          <pc:sldMk cId="41680375" sldId="259"/>
        </pc:sldMkLst>
        <pc:spChg chg="del mod">
          <ac:chgData name="Dimple Gulrajani" userId="64aabe4f-0613-475c-adb9-c8579147beab" providerId="ADAL" clId="{780BD34C-0653-48C8-8EBB-549F2D8DD720}" dt="2021-01-20T04:12:19.446" v="1642" actId="478"/>
          <ac:spMkLst>
            <pc:docMk/>
            <pc:sldMk cId="41680375" sldId="259"/>
            <ac:spMk id="2" creationId="{66DE1FAD-19D5-457A-A718-2EB0BCE3E407}"/>
          </ac:spMkLst>
        </pc:spChg>
        <pc:spChg chg="mod">
          <ac:chgData name="Dimple Gulrajani" userId="64aabe4f-0613-475c-adb9-c8579147beab" providerId="ADAL" clId="{780BD34C-0653-48C8-8EBB-549F2D8DD720}" dt="2021-01-20T14:52:11.853" v="2828" actId="12788"/>
          <ac:spMkLst>
            <pc:docMk/>
            <pc:sldMk cId="41680375" sldId="259"/>
            <ac:spMk id="3" creationId="{44C78A43-580D-427E-AD9B-342886775380}"/>
          </ac:spMkLst>
        </pc:spChg>
        <pc:spChg chg="add del">
          <ac:chgData name="Dimple Gulrajani" userId="64aabe4f-0613-475c-adb9-c8579147beab" providerId="ADAL" clId="{780BD34C-0653-48C8-8EBB-549F2D8DD720}" dt="2021-01-20T03:32:04.404" v="1234"/>
          <ac:spMkLst>
            <pc:docMk/>
            <pc:sldMk cId="41680375" sldId="259"/>
            <ac:spMk id="6" creationId="{7E907C14-305C-485C-B935-124F58BA49D6}"/>
          </ac:spMkLst>
        </pc:spChg>
        <pc:spChg chg="mod">
          <ac:chgData name="Dimple Gulrajani" userId="64aabe4f-0613-475c-adb9-c8579147beab" providerId="ADAL" clId="{780BD34C-0653-48C8-8EBB-549F2D8DD720}" dt="2021-01-20T19:14:06.147" v="4205" actId="207"/>
          <ac:spMkLst>
            <pc:docMk/>
            <pc:sldMk cId="41680375" sldId="259"/>
            <ac:spMk id="8" creationId="{F2D79249-028E-4F25-B798-FB3A8000A86D}"/>
          </ac:spMkLst>
        </pc:spChg>
        <pc:spChg chg="add del">
          <ac:chgData name="Dimple Gulrajani" userId="64aabe4f-0613-475c-adb9-c8579147beab" providerId="ADAL" clId="{780BD34C-0653-48C8-8EBB-549F2D8DD720}" dt="2021-01-20T14:52:15.143" v="2829"/>
          <ac:spMkLst>
            <pc:docMk/>
            <pc:sldMk cId="41680375" sldId="259"/>
            <ac:spMk id="9" creationId="{19898FE8-88A3-448C-91F6-2684D5F5D47F}"/>
          </ac:spMkLst>
        </pc:spChg>
        <pc:spChg chg="add del">
          <ac:chgData name="Dimple Gulrajani" userId="64aabe4f-0613-475c-adb9-c8579147beab" providerId="ADAL" clId="{780BD34C-0653-48C8-8EBB-549F2D8DD720}" dt="2021-01-20T18:38:50.889" v="4156"/>
          <ac:spMkLst>
            <pc:docMk/>
            <pc:sldMk cId="41680375" sldId="259"/>
            <ac:spMk id="9" creationId="{3C65D999-B6B1-499B-89A5-5135494D55E6}"/>
          </ac:spMkLst>
        </pc:spChg>
        <pc:spChg chg="add del">
          <ac:chgData name="Dimple Gulrajani" userId="64aabe4f-0613-475c-adb9-c8579147beab" providerId="ADAL" clId="{780BD34C-0653-48C8-8EBB-549F2D8DD720}" dt="2021-01-20T15:59:07.363" v="3604"/>
          <ac:spMkLst>
            <pc:docMk/>
            <pc:sldMk cId="41680375" sldId="259"/>
            <ac:spMk id="10" creationId="{8F00D53A-0586-4A98-AEA8-A27889F9B15B}"/>
          </ac:spMkLst>
        </pc:spChg>
        <pc:spChg chg="add mod ord">
          <ac:chgData name="Dimple Gulrajani" userId="64aabe4f-0613-475c-adb9-c8579147beab" providerId="ADAL" clId="{780BD34C-0653-48C8-8EBB-549F2D8DD720}" dt="2021-01-20T14:52:11.853" v="2828" actId="12788"/>
          <ac:spMkLst>
            <pc:docMk/>
            <pc:sldMk cId="41680375" sldId="259"/>
            <ac:spMk id="12" creationId="{675ABF5D-5F5E-4726-BB5C-5FE303109CC6}"/>
          </ac:spMkLst>
        </pc:spChg>
        <pc:spChg chg="add del">
          <ac:chgData name="Dimple Gulrajani" userId="64aabe4f-0613-475c-adb9-c8579147beab" providerId="ADAL" clId="{780BD34C-0653-48C8-8EBB-549F2D8DD720}" dt="2021-01-20T15:59:07.363" v="3604"/>
          <ac:spMkLst>
            <pc:docMk/>
            <pc:sldMk cId="41680375" sldId="259"/>
            <ac:spMk id="13" creationId="{BC7A493B-3647-4AA5-987A-60648457529F}"/>
          </ac:spMkLst>
        </pc:spChg>
        <pc:spChg chg="add del mod">
          <ac:chgData name="Dimple Gulrajani" userId="64aabe4f-0613-475c-adb9-c8579147beab" providerId="ADAL" clId="{780BD34C-0653-48C8-8EBB-549F2D8DD720}" dt="2021-01-20T05:24:51.312" v="2459" actId="478"/>
          <ac:spMkLst>
            <pc:docMk/>
            <pc:sldMk cId="41680375" sldId="259"/>
            <ac:spMk id="13" creationId="{DE6A1D9E-D935-4A83-AD8B-88BF39341478}"/>
          </ac:spMkLst>
        </pc:spChg>
        <pc:spChg chg="add mod">
          <ac:chgData name="Dimple Gulrajani" userId="64aabe4f-0613-475c-adb9-c8579147beab" providerId="ADAL" clId="{780BD34C-0653-48C8-8EBB-549F2D8DD720}" dt="2021-01-20T05:24:48.226" v="2458" actId="14100"/>
          <ac:spMkLst>
            <pc:docMk/>
            <pc:sldMk cId="41680375" sldId="259"/>
            <ac:spMk id="14" creationId="{02FB421C-D6E4-4F5D-B8EE-7C720EA30A21}"/>
          </ac:spMkLst>
        </pc:spChg>
        <pc:picChg chg="add del mod">
          <ac:chgData name="Dimple Gulrajani" userId="64aabe4f-0613-475c-adb9-c8579147beab" providerId="ADAL" clId="{780BD34C-0653-48C8-8EBB-549F2D8DD720}" dt="2021-01-20T04:10:30.131" v="1624" actId="478"/>
          <ac:picMkLst>
            <pc:docMk/>
            <pc:sldMk cId="41680375" sldId="259"/>
            <ac:picMk id="5" creationId="{68FFCD08-BDF0-4107-8D41-6A5CF1C5ED19}"/>
          </ac:picMkLst>
        </pc:picChg>
        <pc:picChg chg="del">
          <ac:chgData name="Dimple Gulrajani" userId="64aabe4f-0613-475c-adb9-c8579147beab" providerId="ADAL" clId="{780BD34C-0653-48C8-8EBB-549F2D8DD720}" dt="2021-01-20T03:31:53.360" v="1232" actId="478"/>
          <ac:picMkLst>
            <pc:docMk/>
            <pc:sldMk cId="41680375" sldId="259"/>
            <ac:picMk id="7" creationId="{A8D97F15-AB5A-472D-8C08-9ADBF6E7AE13}"/>
          </ac:picMkLst>
        </pc:picChg>
        <pc:picChg chg="add del mod">
          <ac:chgData name="Dimple Gulrajani" userId="64aabe4f-0613-475c-adb9-c8579147beab" providerId="ADAL" clId="{780BD34C-0653-48C8-8EBB-549F2D8DD720}" dt="2021-01-20T04:10:25.300" v="1622"/>
          <ac:picMkLst>
            <pc:docMk/>
            <pc:sldMk cId="41680375" sldId="259"/>
            <ac:picMk id="9" creationId="{DC9F49DA-1FAD-4880-9519-EEDC319385F1}"/>
          </ac:picMkLst>
        </pc:picChg>
        <pc:picChg chg="add del">
          <ac:chgData name="Dimple Gulrajani" userId="64aabe4f-0613-475c-adb9-c8579147beab" providerId="ADAL" clId="{780BD34C-0653-48C8-8EBB-549F2D8DD720}" dt="2021-01-20T04:11:09.366" v="1634" actId="478"/>
          <ac:picMkLst>
            <pc:docMk/>
            <pc:sldMk cId="41680375" sldId="259"/>
            <ac:picMk id="10" creationId="{74D1B62A-10E3-4848-8C25-F15E28E63896}"/>
          </ac:picMkLst>
        </pc:picChg>
        <pc:picChg chg="add mod">
          <ac:chgData name="Dimple Gulrajani" userId="64aabe4f-0613-475c-adb9-c8579147beab" providerId="ADAL" clId="{780BD34C-0653-48C8-8EBB-549F2D8DD720}" dt="2021-01-20T14:52:11.853" v="2828" actId="12788"/>
          <ac:picMkLst>
            <pc:docMk/>
            <pc:sldMk cId="41680375" sldId="259"/>
            <ac:picMk id="11" creationId="{CA2FCE4F-AAAC-40A7-A6B7-821F54ECB64C}"/>
          </ac:picMkLst>
        </pc:picChg>
        <pc:picChg chg="add mod ord modCrop">
          <ac:chgData name="Dimple Gulrajani" userId="64aabe4f-0613-475c-adb9-c8579147beab" providerId="ADAL" clId="{780BD34C-0653-48C8-8EBB-549F2D8DD720}" dt="2021-01-20T05:30:38.423" v="2491" actId="14100"/>
          <ac:picMkLst>
            <pc:docMk/>
            <pc:sldMk cId="41680375" sldId="259"/>
            <ac:picMk id="16" creationId="{F455A314-4DFB-4911-BE28-D89D8C083207}"/>
          </ac:picMkLst>
        </pc:picChg>
      </pc:sldChg>
      <pc:sldChg chg="addSp delSp modSp">
        <pc:chgData name="Dimple Gulrajani" userId="64aabe4f-0613-475c-adb9-c8579147beab" providerId="ADAL" clId="{780BD34C-0653-48C8-8EBB-549F2D8DD720}" dt="2021-01-20T19:09:40.998" v="4185" actId="207"/>
        <pc:sldMkLst>
          <pc:docMk/>
          <pc:sldMk cId="2005173718" sldId="260"/>
        </pc:sldMkLst>
        <pc:spChg chg="mod">
          <ac:chgData name="Dimple Gulrajani" userId="64aabe4f-0613-475c-adb9-c8579147beab" providerId="ADAL" clId="{780BD34C-0653-48C8-8EBB-549F2D8DD720}" dt="2021-01-20T03:48:25.553" v="1385" actId="1035"/>
          <ac:spMkLst>
            <pc:docMk/>
            <pc:sldMk cId="2005173718" sldId="260"/>
            <ac:spMk id="2" creationId="{66DE1FAD-19D5-457A-A718-2EB0BCE3E407}"/>
          </ac:spMkLst>
        </pc:spChg>
        <pc:spChg chg="mod">
          <ac:chgData name="Dimple Gulrajani" userId="64aabe4f-0613-475c-adb9-c8579147beab" providerId="ADAL" clId="{780BD34C-0653-48C8-8EBB-549F2D8DD720}" dt="2021-01-20T04:00:49.856" v="1519" actId="12789"/>
          <ac:spMkLst>
            <pc:docMk/>
            <pc:sldMk cId="2005173718" sldId="260"/>
            <ac:spMk id="8" creationId="{6C9FB8ED-32F4-44FD-9CD3-301B43F5E96B}"/>
          </ac:spMkLst>
        </pc:spChg>
        <pc:spChg chg="mod">
          <ac:chgData name="Dimple Gulrajani" userId="64aabe4f-0613-475c-adb9-c8579147beab" providerId="ADAL" clId="{780BD34C-0653-48C8-8EBB-549F2D8DD720}" dt="2021-01-20T03:49:30.692" v="1404" actId="14100"/>
          <ac:spMkLst>
            <pc:docMk/>
            <pc:sldMk cId="2005173718" sldId="260"/>
            <ac:spMk id="10" creationId="{2F070098-1D48-43F9-9EA1-37ED0878ABD6}"/>
          </ac:spMkLst>
        </pc:spChg>
        <pc:spChg chg="mod">
          <ac:chgData name="Dimple Gulrajani" userId="64aabe4f-0613-475c-adb9-c8579147beab" providerId="ADAL" clId="{780BD34C-0653-48C8-8EBB-549F2D8DD720}" dt="2021-01-20T03:54:39.067" v="1452" actId="12789"/>
          <ac:spMkLst>
            <pc:docMk/>
            <pc:sldMk cId="2005173718" sldId="260"/>
            <ac:spMk id="11" creationId="{724ED47E-E24B-46A2-BB66-96E4E8D8EB66}"/>
          </ac:spMkLst>
        </pc:spChg>
        <pc:spChg chg="mod">
          <ac:chgData name="Dimple Gulrajani" userId="64aabe4f-0613-475c-adb9-c8579147beab" providerId="ADAL" clId="{780BD34C-0653-48C8-8EBB-549F2D8DD720}" dt="2021-01-20T04:20:04.343" v="1717" actId="12789"/>
          <ac:spMkLst>
            <pc:docMk/>
            <pc:sldMk cId="2005173718" sldId="260"/>
            <ac:spMk id="12" creationId="{258AB23F-B6B8-4E79-AB5C-6DFF096412C1}"/>
          </ac:spMkLst>
        </pc:spChg>
        <pc:spChg chg="add del mod">
          <ac:chgData name="Dimple Gulrajani" userId="64aabe4f-0613-475c-adb9-c8579147beab" providerId="ADAL" clId="{780BD34C-0653-48C8-8EBB-549F2D8DD720}" dt="2021-01-20T03:50:03.276" v="1412" actId="478"/>
          <ac:spMkLst>
            <pc:docMk/>
            <pc:sldMk cId="2005173718" sldId="260"/>
            <ac:spMk id="13" creationId="{00B088F3-2C80-45E1-87B0-BACCD5956DE7}"/>
          </ac:spMkLst>
        </pc:spChg>
        <pc:spChg chg="mod">
          <ac:chgData name="Dimple Gulrajani" userId="64aabe4f-0613-475c-adb9-c8579147beab" providerId="ADAL" clId="{780BD34C-0653-48C8-8EBB-549F2D8DD720}" dt="2021-01-20T19:09:34.381" v="4183" actId="207"/>
          <ac:spMkLst>
            <pc:docMk/>
            <pc:sldMk cId="2005173718" sldId="260"/>
            <ac:spMk id="17" creationId="{4EBA3608-0418-443C-8A3E-7242C94CD2AD}"/>
          </ac:spMkLst>
        </pc:spChg>
        <pc:spChg chg="mod">
          <ac:chgData name="Dimple Gulrajani" userId="64aabe4f-0613-475c-adb9-c8579147beab" providerId="ADAL" clId="{780BD34C-0653-48C8-8EBB-549F2D8DD720}" dt="2021-01-20T19:09:37.865" v="4184" actId="207"/>
          <ac:spMkLst>
            <pc:docMk/>
            <pc:sldMk cId="2005173718" sldId="260"/>
            <ac:spMk id="26" creationId="{C4664FAD-E7FE-44AF-AAE2-F8EC1A0467EC}"/>
          </ac:spMkLst>
        </pc:spChg>
        <pc:spChg chg="mod">
          <ac:chgData name="Dimple Gulrajani" userId="64aabe4f-0613-475c-adb9-c8579147beab" providerId="ADAL" clId="{780BD34C-0653-48C8-8EBB-549F2D8DD720}" dt="2021-01-20T03:49:32.825" v="1405" actId="14100"/>
          <ac:spMkLst>
            <pc:docMk/>
            <pc:sldMk cId="2005173718" sldId="260"/>
            <ac:spMk id="28" creationId="{59FB41A5-8B47-4D6D-AC2A-7F2F8F0081DD}"/>
          </ac:spMkLst>
        </pc:spChg>
        <pc:spChg chg="del mod">
          <ac:chgData name="Dimple Gulrajani" userId="64aabe4f-0613-475c-adb9-c8579147beab" providerId="ADAL" clId="{780BD34C-0653-48C8-8EBB-549F2D8DD720}" dt="2021-01-19T19:50:42.215" v="15" actId="478"/>
          <ac:spMkLst>
            <pc:docMk/>
            <pc:sldMk cId="2005173718" sldId="260"/>
            <ac:spMk id="38" creationId="{349BF6BC-FE79-4A84-8ACC-68E6A3E02750}"/>
          </ac:spMkLst>
        </pc:spChg>
        <pc:spChg chg="mod topLvl">
          <ac:chgData name="Dimple Gulrajani" userId="64aabe4f-0613-475c-adb9-c8579147beab" providerId="ADAL" clId="{780BD34C-0653-48C8-8EBB-549F2D8DD720}" dt="2021-01-20T03:58:56.047" v="1495" actId="164"/>
          <ac:spMkLst>
            <pc:docMk/>
            <pc:sldMk cId="2005173718" sldId="260"/>
            <ac:spMk id="39" creationId="{F5C5680E-9786-40B6-83AC-3FB41DF26221}"/>
          </ac:spMkLst>
        </pc:spChg>
        <pc:spChg chg="mod topLvl">
          <ac:chgData name="Dimple Gulrajani" userId="64aabe4f-0613-475c-adb9-c8579147beab" providerId="ADAL" clId="{780BD34C-0653-48C8-8EBB-549F2D8DD720}" dt="2021-01-20T03:58:52.095" v="1494" actId="164"/>
          <ac:spMkLst>
            <pc:docMk/>
            <pc:sldMk cId="2005173718" sldId="260"/>
            <ac:spMk id="40" creationId="{DD327C2D-8655-40E5-A065-3F91E6962A62}"/>
          </ac:spMkLst>
        </pc:spChg>
        <pc:spChg chg="mod topLvl">
          <ac:chgData name="Dimple Gulrajani" userId="64aabe4f-0613-475c-adb9-c8579147beab" providerId="ADAL" clId="{780BD34C-0653-48C8-8EBB-549F2D8DD720}" dt="2021-01-20T03:57:59.452" v="1486" actId="164"/>
          <ac:spMkLst>
            <pc:docMk/>
            <pc:sldMk cId="2005173718" sldId="260"/>
            <ac:spMk id="41" creationId="{314A9969-7307-47B7-B270-8D1321AA7856}"/>
          </ac:spMkLst>
        </pc:spChg>
        <pc:spChg chg="mod topLvl">
          <ac:chgData name="Dimple Gulrajani" userId="64aabe4f-0613-475c-adb9-c8579147beab" providerId="ADAL" clId="{780BD34C-0653-48C8-8EBB-549F2D8DD720}" dt="2021-01-20T03:57:57.336" v="1485" actId="164"/>
          <ac:spMkLst>
            <pc:docMk/>
            <pc:sldMk cId="2005173718" sldId="260"/>
            <ac:spMk id="42" creationId="{061D4A39-4266-4375-861B-F74A96B36D37}"/>
          </ac:spMkLst>
        </pc:spChg>
        <pc:spChg chg="mod topLvl">
          <ac:chgData name="Dimple Gulrajani" userId="64aabe4f-0613-475c-adb9-c8579147beab" providerId="ADAL" clId="{780BD34C-0653-48C8-8EBB-549F2D8DD720}" dt="2021-01-20T03:58:59.380" v="1496" actId="164"/>
          <ac:spMkLst>
            <pc:docMk/>
            <pc:sldMk cId="2005173718" sldId="260"/>
            <ac:spMk id="44" creationId="{C6958E73-510A-4EAB-948F-D90BB83CF9AB}"/>
          </ac:spMkLst>
        </pc:spChg>
        <pc:spChg chg="mod">
          <ac:chgData name="Dimple Gulrajani" userId="64aabe4f-0613-475c-adb9-c8579147beab" providerId="ADAL" clId="{780BD34C-0653-48C8-8EBB-549F2D8DD720}" dt="2021-01-20T19:09:40.998" v="4185" actId="207"/>
          <ac:spMkLst>
            <pc:docMk/>
            <pc:sldMk cId="2005173718" sldId="260"/>
            <ac:spMk id="45" creationId="{582158BA-AAEF-4C63-B7AF-DB4C465BD54F}"/>
          </ac:spMkLst>
        </pc:spChg>
        <pc:spChg chg="mod topLvl">
          <ac:chgData name="Dimple Gulrajani" userId="64aabe4f-0613-475c-adb9-c8579147beab" providerId="ADAL" clId="{780BD34C-0653-48C8-8EBB-549F2D8DD720}" dt="2021-01-20T03:58:02.303" v="1487" actId="164"/>
          <ac:spMkLst>
            <pc:docMk/>
            <pc:sldMk cId="2005173718" sldId="260"/>
            <ac:spMk id="46" creationId="{F6A3AABC-7FFE-4453-9939-8C993D6FCCA2}"/>
          </ac:spMkLst>
        </pc:spChg>
        <pc:spChg chg="mod topLvl">
          <ac:chgData name="Dimple Gulrajani" userId="64aabe4f-0613-475c-adb9-c8579147beab" providerId="ADAL" clId="{780BD34C-0653-48C8-8EBB-549F2D8DD720}" dt="2021-01-20T03:58:56.047" v="1495" actId="164"/>
          <ac:spMkLst>
            <pc:docMk/>
            <pc:sldMk cId="2005173718" sldId="260"/>
            <ac:spMk id="47" creationId="{E9C774BB-7640-44F8-A3C3-C12BE21A6F9C}"/>
          </ac:spMkLst>
        </pc:spChg>
        <pc:spChg chg="mod">
          <ac:chgData name="Dimple Gulrajani" userId="64aabe4f-0613-475c-adb9-c8579147beab" providerId="ADAL" clId="{780BD34C-0653-48C8-8EBB-549F2D8DD720}" dt="2021-01-20T03:35:13.830" v="1268" actId="113"/>
          <ac:spMkLst>
            <pc:docMk/>
            <pc:sldMk cId="2005173718" sldId="260"/>
            <ac:spMk id="50" creationId="{172F4971-4ECA-48D5-AF19-43CF32DC59B3}"/>
          </ac:spMkLst>
        </pc:spChg>
        <pc:spChg chg="mod">
          <ac:chgData name="Dimple Gulrajani" userId="64aabe4f-0613-475c-adb9-c8579147beab" providerId="ADAL" clId="{780BD34C-0653-48C8-8EBB-549F2D8DD720}" dt="2021-01-20T03:48:25.553" v="1385" actId="1035"/>
          <ac:spMkLst>
            <pc:docMk/>
            <pc:sldMk cId="2005173718" sldId="260"/>
            <ac:spMk id="51" creationId="{946E54E6-1703-409A-9A70-0CC54D657DBA}"/>
          </ac:spMkLst>
        </pc:spChg>
        <pc:spChg chg="mod">
          <ac:chgData name="Dimple Gulrajani" userId="64aabe4f-0613-475c-adb9-c8579147beab" providerId="ADAL" clId="{780BD34C-0653-48C8-8EBB-549F2D8DD720}" dt="2021-01-20T03:54:39.067" v="1452" actId="12789"/>
          <ac:spMkLst>
            <pc:docMk/>
            <pc:sldMk cId="2005173718" sldId="260"/>
            <ac:spMk id="52" creationId="{D3C469DB-760D-475A-9865-0E611B4235F2}"/>
          </ac:spMkLst>
        </pc:spChg>
        <pc:spChg chg="mod topLvl">
          <ac:chgData name="Dimple Gulrajani" userId="64aabe4f-0613-475c-adb9-c8579147beab" providerId="ADAL" clId="{780BD34C-0653-48C8-8EBB-549F2D8DD720}" dt="2021-01-20T03:58:52.095" v="1494" actId="164"/>
          <ac:spMkLst>
            <pc:docMk/>
            <pc:sldMk cId="2005173718" sldId="260"/>
            <ac:spMk id="53" creationId="{EC1DA47B-7C73-4C37-84F1-95D8F42C4F12}"/>
          </ac:spMkLst>
        </pc:spChg>
        <pc:spChg chg="mod topLvl">
          <ac:chgData name="Dimple Gulrajani" userId="64aabe4f-0613-475c-adb9-c8579147beab" providerId="ADAL" clId="{780BD34C-0653-48C8-8EBB-549F2D8DD720}" dt="2021-01-20T03:58:59.380" v="1496" actId="164"/>
          <ac:spMkLst>
            <pc:docMk/>
            <pc:sldMk cId="2005173718" sldId="260"/>
            <ac:spMk id="54" creationId="{D05F4713-5FB3-428D-AA8B-7106F8B8A774}"/>
          </ac:spMkLst>
        </pc:spChg>
        <pc:spChg chg="mod topLvl">
          <ac:chgData name="Dimple Gulrajani" userId="64aabe4f-0613-475c-adb9-c8579147beab" providerId="ADAL" clId="{780BD34C-0653-48C8-8EBB-549F2D8DD720}" dt="2021-01-20T03:57:40.641" v="1481" actId="164"/>
          <ac:spMkLst>
            <pc:docMk/>
            <pc:sldMk cId="2005173718" sldId="260"/>
            <ac:spMk id="55" creationId="{63A8ED83-DB67-41F0-B53F-C27BC3CFB2A3}"/>
          </ac:spMkLst>
        </pc:spChg>
        <pc:spChg chg="mod topLvl">
          <ac:chgData name="Dimple Gulrajani" userId="64aabe4f-0613-475c-adb9-c8579147beab" providerId="ADAL" clId="{780BD34C-0653-48C8-8EBB-549F2D8DD720}" dt="2021-01-20T03:57:37.963" v="1480" actId="164"/>
          <ac:spMkLst>
            <pc:docMk/>
            <pc:sldMk cId="2005173718" sldId="260"/>
            <ac:spMk id="56" creationId="{E2446DBB-051B-4C56-8D10-F64251BC2DA0}"/>
          </ac:spMkLst>
        </pc:spChg>
        <pc:spChg chg="mod topLvl">
          <ac:chgData name="Dimple Gulrajani" userId="64aabe4f-0613-475c-adb9-c8579147beab" providerId="ADAL" clId="{780BD34C-0653-48C8-8EBB-549F2D8DD720}" dt="2021-01-20T03:57:43.233" v="1482" actId="164"/>
          <ac:spMkLst>
            <pc:docMk/>
            <pc:sldMk cId="2005173718" sldId="260"/>
            <ac:spMk id="57" creationId="{6703B9F1-0353-4B31-8CAA-48D899AFE35C}"/>
          </ac:spMkLst>
        </pc:spChg>
        <pc:spChg chg="del">
          <ac:chgData name="Dimple Gulrajani" userId="64aabe4f-0613-475c-adb9-c8579147beab" providerId="ADAL" clId="{780BD34C-0653-48C8-8EBB-549F2D8DD720}" dt="2021-01-19T19:55:54.254" v="27" actId="478"/>
          <ac:spMkLst>
            <pc:docMk/>
            <pc:sldMk cId="2005173718" sldId="260"/>
            <ac:spMk id="64" creationId="{334A5602-98F8-4C6D-BAEB-664745AD1154}"/>
          </ac:spMkLst>
        </pc:spChg>
        <pc:spChg chg="del">
          <ac:chgData name="Dimple Gulrajani" userId="64aabe4f-0613-475c-adb9-c8579147beab" providerId="ADAL" clId="{780BD34C-0653-48C8-8EBB-549F2D8DD720}" dt="2021-01-19T19:52:29.127" v="25" actId="478"/>
          <ac:spMkLst>
            <pc:docMk/>
            <pc:sldMk cId="2005173718" sldId="260"/>
            <ac:spMk id="65" creationId="{725A5BF7-3253-4A27-A37D-35E4562E6563}"/>
          </ac:spMkLst>
        </pc:spChg>
        <pc:grpChg chg="add del mod topLvl">
          <ac:chgData name="Dimple Gulrajani" userId="64aabe4f-0613-475c-adb9-c8579147beab" providerId="ADAL" clId="{780BD34C-0653-48C8-8EBB-549F2D8DD720}" dt="2021-01-20T03:56:51.785" v="1475" actId="165"/>
          <ac:grpSpMkLst>
            <pc:docMk/>
            <pc:sldMk cId="2005173718" sldId="260"/>
            <ac:grpSpMk id="14" creationId="{8D462156-0458-4D89-A373-95D35F8C7C67}"/>
          </ac:grpSpMkLst>
        </pc:grpChg>
        <pc:grpChg chg="add del mod topLvl">
          <ac:chgData name="Dimple Gulrajani" userId="64aabe4f-0613-475c-adb9-c8579147beab" providerId="ADAL" clId="{780BD34C-0653-48C8-8EBB-549F2D8DD720}" dt="2021-01-20T03:56:54.627" v="1476" actId="165"/>
          <ac:grpSpMkLst>
            <pc:docMk/>
            <pc:sldMk cId="2005173718" sldId="260"/>
            <ac:grpSpMk id="15" creationId="{08612B21-8D3A-4A00-88EA-D50CCBEFEE34}"/>
          </ac:grpSpMkLst>
        </pc:grpChg>
        <pc:grpChg chg="add del mod topLvl">
          <ac:chgData name="Dimple Gulrajani" userId="64aabe4f-0613-475c-adb9-c8579147beab" providerId="ADAL" clId="{780BD34C-0653-48C8-8EBB-549F2D8DD720}" dt="2021-01-20T03:57:00.051" v="1477" actId="165"/>
          <ac:grpSpMkLst>
            <pc:docMk/>
            <pc:sldMk cId="2005173718" sldId="260"/>
            <ac:grpSpMk id="16" creationId="{CAC367A8-5711-48CE-B3AC-EA64AD8CE94A}"/>
          </ac:grpSpMkLst>
        </pc:grpChg>
        <pc:grpChg chg="add del mod topLvl">
          <ac:chgData name="Dimple Gulrajani" userId="64aabe4f-0613-475c-adb9-c8579147beab" providerId="ADAL" clId="{780BD34C-0653-48C8-8EBB-549F2D8DD720}" dt="2021-01-20T03:56:47.842" v="1474" actId="165"/>
          <ac:grpSpMkLst>
            <pc:docMk/>
            <pc:sldMk cId="2005173718" sldId="260"/>
            <ac:grpSpMk id="18" creationId="{91BE6EB4-009F-4921-B887-12B1E0EDD5A6}"/>
          </ac:grpSpMkLst>
        </pc:grpChg>
        <pc:grpChg chg="add del mod topLvl">
          <ac:chgData name="Dimple Gulrajani" userId="64aabe4f-0613-475c-adb9-c8579147beab" providerId="ADAL" clId="{780BD34C-0653-48C8-8EBB-549F2D8DD720}" dt="2021-01-20T03:56:36.494" v="1472" actId="165"/>
          <ac:grpSpMkLst>
            <pc:docMk/>
            <pc:sldMk cId="2005173718" sldId="260"/>
            <ac:grpSpMk id="19" creationId="{733666F0-79EF-48B5-BAEA-F30AFDC50D4D}"/>
          </ac:grpSpMkLst>
        </pc:grpChg>
        <pc:grpChg chg="add del mod topLvl">
          <ac:chgData name="Dimple Gulrajani" userId="64aabe4f-0613-475c-adb9-c8579147beab" providerId="ADAL" clId="{780BD34C-0653-48C8-8EBB-549F2D8DD720}" dt="2021-01-20T03:56:30.642" v="1471" actId="165"/>
          <ac:grpSpMkLst>
            <pc:docMk/>
            <pc:sldMk cId="2005173718" sldId="260"/>
            <ac:grpSpMk id="20" creationId="{7AEFB133-0958-4945-BA39-DD546053893B}"/>
          </ac:grpSpMkLst>
        </pc:grpChg>
        <pc:grpChg chg="add del mod">
          <ac:chgData name="Dimple Gulrajani" userId="64aabe4f-0613-475c-adb9-c8579147beab" providerId="ADAL" clId="{780BD34C-0653-48C8-8EBB-549F2D8DD720}" dt="2021-01-20T03:56:17.728" v="1469" actId="165"/>
          <ac:grpSpMkLst>
            <pc:docMk/>
            <pc:sldMk cId="2005173718" sldId="260"/>
            <ac:grpSpMk id="21" creationId="{C714709F-D1C7-4AED-A8B4-DB69F9254106}"/>
          </ac:grpSpMkLst>
        </pc:grpChg>
        <pc:grpChg chg="add del mod">
          <ac:chgData name="Dimple Gulrajani" userId="64aabe4f-0613-475c-adb9-c8579147beab" providerId="ADAL" clId="{780BD34C-0653-48C8-8EBB-549F2D8DD720}" dt="2021-01-20T03:56:40.233" v="1473" actId="165"/>
          <ac:grpSpMkLst>
            <pc:docMk/>
            <pc:sldMk cId="2005173718" sldId="260"/>
            <ac:grpSpMk id="22" creationId="{57DA8329-FA56-452D-9E2F-0F098778A928}"/>
          </ac:grpSpMkLst>
        </pc:grpChg>
        <pc:grpChg chg="add del mod">
          <ac:chgData name="Dimple Gulrajani" userId="64aabe4f-0613-475c-adb9-c8579147beab" providerId="ADAL" clId="{780BD34C-0653-48C8-8EBB-549F2D8DD720}" dt="2021-01-20T03:56:22.371" v="1470" actId="165"/>
          <ac:grpSpMkLst>
            <pc:docMk/>
            <pc:sldMk cId="2005173718" sldId="260"/>
            <ac:grpSpMk id="23" creationId="{9368A0E9-752D-49B2-967C-E3FBF9B55C45}"/>
          </ac:grpSpMkLst>
        </pc:grpChg>
        <pc:grpChg chg="add mod">
          <ac:chgData name="Dimple Gulrajani" userId="64aabe4f-0613-475c-adb9-c8579147beab" providerId="ADAL" clId="{780BD34C-0653-48C8-8EBB-549F2D8DD720}" dt="2021-01-20T03:59:30.103" v="1503" actId="1076"/>
          <ac:grpSpMkLst>
            <pc:docMk/>
            <pc:sldMk cId="2005173718" sldId="260"/>
            <ac:grpSpMk id="25" creationId="{1F85AE6B-3D94-456E-B5F9-DD47D60BA406}"/>
          </ac:grpSpMkLst>
        </pc:grpChg>
        <pc:grpChg chg="add mod">
          <ac:chgData name="Dimple Gulrajani" userId="64aabe4f-0613-475c-adb9-c8579147beab" providerId="ADAL" clId="{780BD34C-0653-48C8-8EBB-549F2D8DD720}" dt="2021-01-20T03:59:58.546" v="1505" actId="1076"/>
          <ac:grpSpMkLst>
            <pc:docMk/>
            <pc:sldMk cId="2005173718" sldId="260"/>
            <ac:grpSpMk id="27" creationId="{C1CB889A-68B1-473D-B52F-20CBBD5A68C4}"/>
          </ac:grpSpMkLst>
        </pc:grpChg>
        <pc:grpChg chg="add mod">
          <ac:chgData name="Dimple Gulrajani" userId="64aabe4f-0613-475c-adb9-c8579147beab" providerId="ADAL" clId="{780BD34C-0653-48C8-8EBB-549F2D8DD720}" dt="2021-01-20T03:58:02.303" v="1487" actId="164"/>
          <ac:grpSpMkLst>
            <pc:docMk/>
            <pc:sldMk cId="2005173718" sldId="260"/>
            <ac:grpSpMk id="29" creationId="{233F0D89-A3BB-40CD-8541-5A829794895E}"/>
          </ac:grpSpMkLst>
        </pc:grpChg>
        <pc:grpChg chg="add mod topLvl">
          <ac:chgData name="Dimple Gulrajani" userId="64aabe4f-0613-475c-adb9-c8579147beab" providerId="ADAL" clId="{780BD34C-0653-48C8-8EBB-549F2D8DD720}" dt="2021-01-20T04:00:12.090" v="1506" actId="165"/>
          <ac:grpSpMkLst>
            <pc:docMk/>
            <pc:sldMk cId="2005173718" sldId="260"/>
            <ac:grpSpMk id="31" creationId="{1389160A-B6A4-42A0-A869-91A1DFF271E7}"/>
          </ac:grpSpMkLst>
        </pc:grpChg>
        <pc:grpChg chg="add mod topLvl">
          <ac:chgData name="Dimple Gulrajani" userId="64aabe4f-0613-475c-adb9-c8579147beab" providerId="ADAL" clId="{780BD34C-0653-48C8-8EBB-549F2D8DD720}" dt="2021-01-20T04:00:15.115" v="1507" actId="165"/>
          <ac:grpSpMkLst>
            <pc:docMk/>
            <pc:sldMk cId="2005173718" sldId="260"/>
            <ac:grpSpMk id="7168" creationId="{50DF90A0-53BE-4267-B78B-6FB0722005D2}"/>
          </ac:grpSpMkLst>
        </pc:grpChg>
        <pc:grpChg chg="add mod topLvl">
          <ac:chgData name="Dimple Gulrajani" userId="64aabe4f-0613-475c-adb9-c8579147beab" providerId="ADAL" clId="{780BD34C-0653-48C8-8EBB-549F2D8DD720}" dt="2021-01-20T04:00:17.771" v="1508" actId="165"/>
          <ac:grpSpMkLst>
            <pc:docMk/>
            <pc:sldMk cId="2005173718" sldId="260"/>
            <ac:grpSpMk id="7169" creationId="{FE3EE342-4B59-4DDC-936D-4AF5721369C5}"/>
          </ac:grpSpMkLst>
        </pc:grpChg>
        <pc:grpChg chg="add mod topLvl">
          <ac:chgData name="Dimple Gulrajani" userId="64aabe4f-0613-475c-adb9-c8579147beab" providerId="ADAL" clId="{780BD34C-0653-48C8-8EBB-549F2D8DD720}" dt="2021-01-20T04:00:27.500" v="1518" actId="1036"/>
          <ac:grpSpMkLst>
            <pc:docMk/>
            <pc:sldMk cId="2005173718" sldId="260"/>
            <ac:grpSpMk id="7171" creationId="{93D9EED6-BEE9-417A-8808-C5B46F3C6F5B}"/>
          </ac:grpSpMkLst>
        </pc:grpChg>
        <pc:grpChg chg="add mod topLvl">
          <ac:chgData name="Dimple Gulrajani" userId="64aabe4f-0613-475c-adb9-c8579147beab" providerId="ADAL" clId="{780BD34C-0653-48C8-8EBB-549F2D8DD720}" dt="2021-01-20T04:00:27.500" v="1518" actId="1036"/>
          <ac:grpSpMkLst>
            <pc:docMk/>
            <pc:sldMk cId="2005173718" sldId="260"/>
            <ac:grpSpMk id="7172" creationId="{0BF6937A-0864-4AA9-9F86-3381372C343F}"/>
          </ac:grpSpMkLst>
        </pc:grpChg>
        <pc:grpChg chg="add mod topLvl">
          <ac:chgData name="Dimple Gulrajani" userId="64aabe4f-0613-475c-adb9-c8579147beab" providerId="ADAL" clId="{780BD34C-0653-48C8-8EBB-549F2D8DD720}" dt="2021-01-20T04:00:27.500" v="1518" actId="1036"/>
          <ac:grpSpMkLst>
            <pc:docMk/>
            <pc:sldMk cId="2005173718" sldId="260"/>
            <ac:grpSpMk id="7173" creationId="{3609CF8F-C48A-49C0-8786-2BEDE51FA724}"/>
          </ac:grpSpMkLst>
        </pc:grpChg>
        <pc:grpChg chg="add del mod">
          <ac:chgData name="Dimple Gulrajani" userId="64aabe4f-0613-475c-adb9-c8579147beab" providerId="ADAL" clId="{780BD34C-0653-48C8-8EBB-549F2D8DD720}" dt="2021-01-20T04:00:17.771" v="1508" actId="165"/>
          <ac:grpSpMkLst>
            <pc:docMk/>
            <pc:sldMk cId="2005173718" sldId="260"/>
            <ac:grpSpMk id="7174" creationId="{3000CDFC-1F36-4609-A274-E3F99D170E91}"/>
          </ac:grpSpMkLst>
        </pc:grpChg>
        <pc:grpChg chg="add del mod">
          <ac:chgData name="Dimple Gulrajani" userId="64aabe4f-0613-475c-adb9-c8579147beab" providerId="ADAL" clId="{780BD34C-0653-48C8-8EBB-549F2D8DD720}" dt="2021-01-20T04:00:15.115" v="1507" actId="165"/>
          <ac:grpSpMkLst>
            <pc:docMk/>
            <pc:sldMk cId="2005173718" sldId="260"/>
            <ac:grpSpMk id="7175" creationId="{E3554009-B279-4456-9A0E-DDA1CC29E5E1}"/>
          </ac:grpSpMkLst>
        </pc:grpChg>
        <pc:grpChg chg="add del mod">
          <ac:chgData name="Dimple Gulrajani" userId="64aabe4f-0613-475c-adb9-c8579147beab" providerId="ADAL" clId="{780BD34C-0653-48C8-8EBB-549F2D8DD720}" dt="2021-01-20T04:00:12.090" v="1506" actId="165"/>
          <ac:grpSpMkLst>
            <pc:docMk/>
            <pc:sldMk cId="2005173718" sldId="260"/>
            <ac:grpSpMk id="7176" creationId="{A0AD42A3-DF9F-4894-A1A6-24F40C596E20}"/>
          </ac:grpSpMkLst>
        </pc:grpChg>
        <pc:picChg chg="add mod topLvl">
          <ac:chgData name="Dimple Gulrajani" userId="64aabe4f-0613-475c-adb9-c8579147beab" providerId="ADAL" clId="{780BD34C-0653-48C8-8EBB-549F2D8DD720}" dt="2021-01-20T03:58:59.380" v="1496" actId="164"/>
          <ac:picMkLst>
            <pc:docMk/>
            <pc:sldMk cId="2005173718" sldId="260"/>
            <ac:picMk id="4" creationId="{C9F36256-96F1-4725-8E56-26EE4A4412E5}"/>
          </ac:picMkLst>
        </pc:picChg>
        <pc:picChg chg="add mod topLvl">
          <ac:chgData name="Dimple Gulrajani" userId="64aabe4f-0613-475c-adb9-c8579147beab" providerId="ADAL" clId="{780BD34C-0653-48C8-8EBB-549F2D8DD720}" dt="2021-01-20T03:57:40.641" v="1481" actId="164"/>
          <ac:picMkLst>
            <pc:docMk/>
            <pc:sldMk cId="2005173718" sldId="260"/>
            <ac:picMk id="6" creationId="{B164772F-B32D-40A7-99C6-102A0ADCE0B7}"/>
          </ac:picMkLst>
        </pc:picChg>
        <pc:picChg chg="add mod">
          <ac:chgData name="Dimple Gulrajani" userId="64aabe4f-0613-475c-adb9-c8579147beab" providerId="ADAL" clId="{780BD34C-0653-48C8-8EBB-549F2D8DD720}" dt="2021-01-20T03:54:39.067" v="1452" actId="12789"/>
          <ac:picMkLst>
            <pc:docMk/>
            <pc:sldMk cId="2005173718" sldId="260"/>
            <ac:picMk id="9" creationId="{073D46CE-030E-4F72-9499-758D67080C48}"/>
          </ac:picMkLst>
        </pc:picChg>
        <pc:picChg chg="del">
          <ac:chgData name="Dimple Gulrajani" userId="64aabe4f-0613-475c-adb9-c8579147beab" providerId="ADAL" clId="{780BD34C-0653-48C8-8EBB-549F2D8DD720}" dt="2021-01-20T03:51:10.308" v="1420" actId="478"/>
          <ac:picMkLst>
            <pc:docMk/>
            <pc:sldMk cId="2005173718" sldId="260"/>
            <ac:picMk id="24" creationId="{A51441C6-E30A-4A44-B8DA-9A062168F3D8}"/>
          </ac:picMkLst>
        </pc:picChg>
        <pc:picChg chg="mod">
          <ac:chgData name="Dimple Gulrajani" userId="64aabe4f-0613-475c-adb9-c8579147beab" providerId="ADAL" clId="{780BD34C-0653-48C8-8EBB-549F2D8DD720}" dt="2021-01-20T04:01:09.414" v="1529" actId="1036"/>
          <ac:picMkLst>
            <pc:docMk/>
            <pc:sldMk cId="2005173718" sldId="260"/>
            <ac:picMk id="30" creationId="{5B7CB88A-6274-4C97-806C-D62C4B5665F5}"/>
          </ac:picMkLst>
        </pc:picChg>
        <pc:picChg chg="mod">
          <ac:chgData name="Dimple Gulrajani" userId="64aabe4f-0613-475c-adb9-c8579147beab" providerId="ADAL" clId="{780BD34C-0653-48C8-8EBB-549F2D8DD720}" dt="2021-01-20T03:48:25.553" v="1385" actId="1035"/>
          <ac:picMkLst>
            <pc:docMk/>
            <pc:sldMk cId="2005173718" sldId="260"/>
            <ac:picMk id="43" creationId="{303B5B78-8622-4742-9A16-ED1A6DFEA0E9}"/>
          </ac:picMkLst>
        </pc:picChg>
        <pc:picChg chg="add del mod">
          <ac:chgData name="Dimple Gulrajani" userId="64aabe4f-0613-475c-adb9-c8579147beab" providerId="ADAL" clId="{780BD34C-0653-48C8-8EBB-549F2D8DD720}" dt="2021-01-20T17:09:04.577" v="4115" actId="478"/>
          <ac:picMkLst>
            <pc:docMk/>
            <pc:sldMk cId="2005173718" sldId="260"/>
            <ac:picMk id="48" creationId="{766A5825-DF37-4465-8E12-57B211C563CF}"/>
          </ac:picMkLst>
        </pc:picChg>
        <pc:picChg chg="mod topLvl">
          <ac:chgData name="Dimple Gulrajani" userId="64aabe4f-0613-475c-adb9-c8579147beab" providerId="ADAL" clId="{780BD34C-0653-48C8-8EBB-549F2D8DD720}" dt="2021-01-20T03:57:37.963" v="1480" actId="164"/>
          <ac:picMkLst>
            <pc:docMk/>
            <pc:sldMk cId="2005173718" sldId="260"/>
            <ac:picMk id="58" creationId="{58266AB4-C53A-49CE-BDA4-7A87E524CD31}"/>
          </ac:picMkLst>
        </pc:picChg>
        <pc:picChg chg="del">
          <ac:chgData name="Dimple Gulrajani" userId="64aabe4f-0613-475c-adb9-c8579147beab" providerId="ADAL" clId="{780BD34C-0653-48C8-8EBB-549F2D8DD720}" dt="2021-01-20T03:51:20.556" v="1422" actId="478"/>
          <ac:picMkLst>
            <pc:docMk/>
            <pc:sldMk cId="2005173718" sldId="260"/>
            <ac:picMk id="59" creationId="{4E7470E7-19CC-4E78-B52C-CBF26355486B}"/>
          </ac:picMkLst>
        </pc:picChg>
        <pc:picChg chg="mod topLvl">
          <ac:chgData name="Dimple Gulrajani" userId="64aabe4f-0613-475c-adb9-c8579147beab" providerId="ADAL" clId="{780BD34C-0653-48C8-8EBB-549F2D8DD720}" dt="2021-01-20T03:58:56.047" v="1495" actId="164"/>
          <ac:picMkLst>
            <pc:docMk/>
            <pc:sldMk cId="2005173718" sldId="260"/>
            <ac:picMk id="60" creationId="{61EBF3C3-F930-494D-9FBA-84AE7DB28C57}"/>
          </ac:picMkLst>
        </pc:picChg>
        <pc:picChg chg="mod topLvl">
          <ac:chgData name="Dimple Gulrajani" userId="64aabe4f-0613-475c-adb9-c8579147beab" providerId="ADAL" clId="{780BD34C-0653-48C8-8EBB-549F2D8DD720}" dt="2021-01-20T03:58:52.095" v="1494" actId="164"/>
          <ac:picMkLst>
            <pc:docMk/>
            <pc:sldMk cId="2005173718" sldId="260"/>
            <ac:picMk id="61" creationId="{EE7BC2BD-7181-43FC-9621-D9F248E756BF}"/>
          </ac:picMkLst>
        </pc:picChg>
        <pc:picChg chg="del mod">
          <ac:chgData name="Dimple Gulrajani" userId="64aabe4f-0613-475c-adb9-c8579147beab" providerId="ADAL" clId="{780BD34C-0653-48C8-8EBB-549F2D8DD720}" dt="2021-01-19T19:50:53.834" v="16" actId="478"/>
          <ac:picMkLst>
            <pc:docMk/>
            <pc:sldMk cId="2005173718" sldId="260"/>
            <ac:picMk id="62" creationId="{666FC798-B7E2-4390-85B7-954B15970EC0}"/>
          </ac:picMkLst>
        </pc:picChg>
        <pc:picChg chg="del mod">
          <ac:chgData name="Dimple Gulrajani" userId="64aabe4f-0613-475c-adb9-c8579147beab" providerId="ADAL" clId="{780BD34C-0653-48C8-8EBB-549F2D8DD720}" dt="2021-01-19T19:56:44.761" v="40" actId="478"/>
          <ac:picMkLst>
            <pc:docMk/>
            <pc:sldMk cId="2005173718" sldId="260"/>
            <ac:picMk id="63" creationId="{4A648F7E-53B9-4B88-B854-D4B6F6152984}"/>
          </ac:picMkLst>
        </pc:picChg>
        <pc:picChg chg="add mod topLvl">
          <ac:chgData name="Dimple Gulrajani" userId="64aabe4f-0613-475c-adb9-c8579147beab" providerId="ADAL" clId="{780BD34C-0653-48C8-8EBB-549F2D8DD720}" dt="2021-01-20T03:57:43.233" v="1482" actId="164"/>
          <ac:picMkLst>
            <pc:docMk/>
            <pc:sldMk cId="2005173718" sldId="260"/>
            <ac:picMk id="66" creationId="{1FCF9B40-3C8F-4435-A713-5E8E4D7C9525}"/>
          </ac:picMkLst>
        </pc:picChg>
        <pc:picChg chg="del mod">
          <ac:chgData name="Dimple Gulrajani" userId="64aabe4f-0613-475c-adb9-c8579147beab" providerId="ADAL" clId="{780BD34C-0653-48C8-8EBB-549F2D8DD720}" dt="2021-01-19T19:56:25.888" v="39" actId="478"/>
          <ac:picMkLst>
            <pc:docMk/>
            <pc:sldMk cId="2005173718" sldId="260"/>
            <ac:picMk id="7170" creationId="{54661D6A-75B0-44CE-903A-129AA6F4A1C8}"/>
          </ac:picMkLst>
        </pc:picChg>
      </pc:sldChg>
      <pc:sldChg chg="addSp delSp modSp">
        <pc:chgData name="Dimple Gulrajani" userId="64aabe4f-0613-475c-adb9-c8579147beab" providerId="ADAL" clId="{780BD34C-0653-48C8-8EBB-549F2D8DD720}" dt="2021-01-20T19:09:27.801" v="4182" actId="207"/>
        <pc:sldMkLst>
          <pc:docMk/>
          <pc:sldMk cId="347470302" sldId="261"/>
        </pc:sldMkLst>
        <pc:spChg chg="mod">
          <ac:chgData name="Dimple Gulrajani" userId="64aabe4f-0613-475c-adb9-c8579147beab" providerId="ADAL" clId="{780BD34C-0653-48C8-8EBB-549F2D8DD720}" dt="2021-01-20T03:39:36.210" v="1307" actId="12788"/>
          <ac:spMkLst>
            <pc:docMk/>
            <pc:sldMk cId="347470302" sldId="261"/>
            <ac:spMk id="2" creationId="{66DE1FAD-19D5-457A-A718-2EB0BCE3E407}"/>
          </ac:spMkLst>
        </pc:spChg>
        <pc:spChg chg="add del mod">
          <ac:chgData name="Dimple Gulrajani" userId="64aabe4f-0613-475c-adb9-c8579147beab" providerId="ADAL" clId="{780BD34C-0653-48C8-8EBB-549F2D8DD720}" dt="2021-01-20T05:16:03.262" v="2320" actId="478"/>
          <ac:spMkLst>
            <pc:docMk/>
            <pc:sldMk cId="347470302" sldId="261"/>
            <ac:spMk id="5" creationId="{79A87882-D5B6-4B28-B0AD-9DA1947E77A2}"/>
          </ac:spMkLst>
        </pc:spChg>
        <pc:spChg chg="mod">
          <ac:chgData name="Dimple Gulrajani" userId="64aabe4f-0613-475c-adb9-c8579147beab" providerId="ADAL" clId="{780BD34C-0653-48C8-8EBB-549F2D8DD720}" dt="2021-01-20T03:43:56.664" v="1352" actId="1036"/>
          <ac:spMkLst>
            <pc:docMk/>
            <pc:sldMk cId="347470302" sldId="261"/>
            <ac:spMk id="7" creationId="{7299A0DE-D572-492E-88A4-D70FF594D6F7}"/>
          </ac:spMkLst>
        </pc:spChg>
        <pc:spChg chg="mod">
          <ac:chgData name="Dimple Gulrajani" userId="64aabe4f-0613-475c-adb9-c8579147beab" providerId="ADAL" clId="{780BD34C-0653-48C8-8EBB-549F2D8DD720}" dt="2021-01-20T19:09:27.801" v="4182" actId="207"/>
          <ac:spMkLst>
            <pc:docMk/>
            <pc:sldMk cId="347470302" sldId="261"/>
            <ac:spMk id="11" creationId="{CE9719C6-3142-4D51-B13E-4012307E3D61}"/>
          </ac:spMkLst>
        </pc:spChg>
        <pc:cxnChg chg="add del mod">
          <ac:chgData name="Dimple Gulrajani" userId="64aabe4f-0613-475c-adb9-c8579147beab" providerId="ADAL" clId="{780BD34C-0653-48C8-8EBB-549F2D8DD720}" dt="2021-01-20T03:43:29.441" v="1344" actId="478"/>
          <ac:cxnSpMkLst>
            <pc:docMk/>
            <pc:sldMk cId="347470302" sldId="261"/>
            <ac:cxnSpMk id="4" creationId="{77F04847-C961-4DBF-B3B3-C5B38A78CC37}"/>
          </ac:cxnSpMkLst>
        </pc:cxnChg>
        <pc:cxnChg chg="mod">
          <ac:chgData name="Dimple Gulrajani" userId="64aabe4f-0613-475c-adb9-c8579147beab" providerId="ADAL" clId="{780BD34C-0653-48C8-8EBB-549F2D8DD720}" dt="2021-01-20T03:42:13.594" v="1340" actId="1035"/>
          <ac:cxnSpMkLst>
            <pc:docMk/>
            <pc:sldMk cId="347470302" sldId="261"/>
            <ac:cxnSpMk id="9" creationId="{A0D714DC-B765-4804-857F-B935D7370948}"/>
          </ac:cxnSpMkLst>
        </pc:cxnChg>
        <pc:cxnChg chg="mod">
          <ac:chgData name="Dimple Gulrajani" userId="64aabe4f-0613-475c-adb9-c8579147beab" providerId="ADAL" clId="{780BD34C-0653-48C8-8EBB-549F2D8DD720}" dt="2021-01-20T03:42:16.198" v="1342" actId="1036"/>
          <ac:cxnSpMkLst>
            <pc:docMk/>
            <pc:sldMk cId="347470302" sldId="261"/>
            <ac:cxnSpMk id="10" creationId="{BFE511C3-72CA-469F-8B11-A92410F9C5B8}"/>
          </ac:cxnSpMkLst>
        </pc:cxnChg>
      </pc:sldChg>
      <pc:sldChg chg="addSp delSp modSp">
        <pc:chgData name="Dimple Gulrajani" userId="64aabe4f-0613-475c-adb9-c8579147beab" providerId="ADAL" clId="{780BD34C-0653-48C8-8EBB-549F2D8DD720}" dt="2021-01-20T04:02:17.457" v="1535" actId="12788"/>
        <pc:sldMkLst>
          <pc:docMk/>
          <pc:sldMk cId="2765530470" sldId="262"/>
        </pc:sldMkLst>
        <pc:spChg chg="mod">
          <ac:chgData name="Dimple Gulrajani" userId="64aabe4f-0613-475c-adb9-c8579147beab" providerId="ADAL" clId="{780BD34C-0653-48C8-8EBB-549F2D8DD720}" dt="2021-01-20T04:02:17.457" v="1535" actId="12788"/>
          <ac:spMkLst>
            <pc:docMk/>
            <pc:sldMk cId="2765530470" sldId="262"/>
            <ac:spMk id="2" creationId="{66DE1FAD-19D5-457A-A718-2EB0BCE3E407}"/>
          </ac:spMkLst>
        </pc:spChg>
        <pc:spChg chg="del">
          <ac:chgData name="Dimple Gulrajani" userId="64aabe4f-0613-475c-adb9-c8579147beab" providerId="ADAL" clId="{780BD34C-0653-48C8-8EBB-549F2D8DD720}" dt="2021-01-20T03:34:47.856" v="1263" actId="478"/>
          <ac:spMkLst>
            <pc:docMk/>
            <pc:sldMk cId="2765530470" sldId="262"/>
            <ac:spMk id="3" creationId="{44C78A43-580D-427E-AD9B-342886775380}"/>
          </ac:spMkLst>
        </pc:spChg>
        <pc:spChg chg="add mod">
          <ac:chgData name="Dimple Gulrajani" userId="64aabe4f-0613-475c-adb9-c8579147beab" providerId="ADAL" clId="{780BD34C-0653-48C8-8EBB-549F2D8DD720}" dt="2021-01-20T04:02:17.457" v="1535" actId="12788"/>
          <ac:spMkLst>
            <pc:docMk/>
            <pc:sldMk cId="2765530470" sldId="262"/>
            <ac:spMk id="10" creationId="{4BA5C106-9F91-4CE5-B8FC-5EAEBA420CB4}"/>
          </ac:spMkLst>
        </pc:spChg>
        <pc:picChg chg="mod">
          <ac:chgData name="Dimple Gulrajani" userId="64aabe4f-0613-475c-adb9-c8579147beab" providerId="ADAL" clId="{780BD34C-0653-48C8-8EBB-549F2D8DD720}" dt="2021-01-19T19:58:23.940" v="57" actId="1076"/>
          <ac:picMkLst>
            <pc:docMk/>
            <pc:sldMk cId="2765530470" sldId="262"/>
            <ac:picMk id="4" creationId="{E7101A3D-77EA-4AAA-9A2B-AEFE22232242}"/>
          </ac:picMkLst>
        </pc:picChg>
        <pc:picChg chg="mod">
          <ac:chgData name="Dimple Gulrajani" userId="64aabe4f-0613-475c-adb9-c8579147beab" providerId="ADAL" clId="{780BD34C-0653-48C8-8EBB-549F2D8DD720}" dt="2021-01-19T19:58:23.940" v="57" actId="1076"/>
          <ac:picMkLst>
            <pc:docMk/>
            <pc:sldMk cId="2765530470" sldId="262"/>
            <ac:picMk id="5" creationId="{F6A395D9-1C92-496D-825B-F378EF003780}"/>
          </ac:picMkLst>
        </pc:picChg>
        <pc:picChg chg="mod">
          <ac:chgData name="Dimple Gulrajani" userId="64aabe4f-0613-475c-adb9-c8579147beab" providerId="ADAL" clId="{780BD34C-0653-48C8-8EBB-549F2D8DD720}" dt="2021-01-20T04:02:17.457" v="1535" actId="12788"/>
          <ac:picMkLst>
            <pc:docMk/>
            <pc:sldMk cId="2765530470" sldId="262"/>
            <ac:picMk id="6" creationId="{D3D48856-13CC-41FA-B3CA-F21146DF86AA}"/>
          </ac:picMkLst>
        </pc:picChg>
        <pc:picChg chg="add del mod">
          <ac:chgData name="Dimple Gulrajani" userId="64aabe4f-0613-475c-adb9-c8579147beab" providerId="ADAL" clId="{780BD34C-0653-48C8-8EBB-549F2D8DD720}" dt="2021-01-20T03:08:21.999" v="1050"/>
          <ac:picMkLst>
            <pc:docMk/>
            <pc:sldMk cId="2765530470" sldId="262"/>
            <ac:picMk id="9" creationId="{CEC806E6-C25A-40C5-8144-FBAA7957E63E}"/>
          </ac:picMkLst>
        </pc:picChg>
        <pc:picChg chg="mod">
          <ac:chgData name="Dimple Gulrajani" userId="64aabe4f-0613-475c-adb9-c8579147beab" providerId="ADAL" clId="{780BD34C-0653-48C8-8EBB-549F2D8DD720}" dt="2021-01-19T19:58:23.940" v="57" actId="1076"/>
          <ac:picMkLst>
            <pc:docMk/>
            <pc:sldMk cId="2765530470" sldId="262"/>
            <ac:picMk id="15" creationId="{48F78527-6549-4B08-B364-52D3152053AC}"/>
          </ac:picMkLst>
        </pc:picChg>
        <pc:picChg chg="mod">
          <ac:chgData name="Dimple Gulrajani" userId="64aabe4f-0613-475c-adb9-c8579147beab" providerId="ADAL" clId="{780BD34C-0653-48C8-8EBB-549F2D8DD720}" dt="2021-01-19T19:58:23.940" v="57" actId="1076"/>
          <ac:picMkLst>
            <pc:docMk/>
            <pc:sldMk cId="2765530470" sldId="262"/>
            <ac:picMk id="16" creationId="{5DAC3CF6-A193-4A8C-865C-4333E816BE0C}"/>
          </ac:picMkLst>
        </pc:picChg>
      </pc:sldChg>
      <pc:sldChg chg="addSp delSp modSp">
        <pc:chgData name="Dimple Gulrajani" userId="64aabe4f-0613-475c-adb9-c8579147beab" providerId="ADAL" clId="{780BD34C-0653-48C8-8EBB-549F2D8DD720}" dt="2021-01-20T19:14:02.793" v="4204" actId="207"/>
        <pc:sldMkLst>
          <pc:docMk/>
          <pc:sldMk cId="98125646" sldId="263"/>
        </pc:sldMkLst>
        <pc:spChg chg="del mod">
          <ac:chgData name="Dimple Gulrajani" userId="64aabe4f-0613-475c-adb9-c8579147beab" providerId="ADAL" clId="{780BD34C-0653-48C8-8EBB-549F2D8DD720}" dt="2021-01-20T04:07:30.168" v="1585" actId="478"/>
          <ac:spMkLst>
            <pc:docMk/>
            <pc:sldMk cId="98125646" sldId="263"/>
            <ac:spMk id="2" creationId="{66DE1FAD-19D5-457A-A718-2EB0BCE3E407}"/>
          </ac:spMkLst>
        </pc:spChg>
        <pc:spChg chg="mod">
          <ac:chgData name="Dimple Gulrajani" userId="64aabe4f-0613-475c-adb9-c8579147beab" providerId="ADAL" clId="{780BD34C-0653-48C8-8EBB-549F2D8DD720}" dt="2021-01-20T05:23:28.257" v="2409" actId="12788"/>
          <ac:spMkLst>
            <pc:docMk/>
            <pc:sldMk cId="98125646" sldId="263"/>
            <ac:spMk id="3" creationId="{44C78A43-580D-427E-AD9B-342886775380}"/>
          </ac:spMkLst>
        </pc:spChg>
        <pc:spChg chg="add del">
          <ac:chgData name="Dimple Gulrajani" userId="64aabe4f-0613-475c-adb9-c8579147beab" providerId="ADAL" clId="{780BD34C-0653-48C8-8EBB-549F2D8DD720}" dt="2021-01-20T03:32:23.614" v="1241"/>
          <ac:spMkLst>
            <pc:docMk/>
            <pc:sldMk cId="98125646" sldId="263"/>
            <ac:spMk id="15" creationId="{021B1E9E-7299-430D-8C00-F5DD6AFEE1BC}"/>
          </ac:spMkLst>
        </pc:spChg>
        <pc:spChg chg="add del">
          <ac:chgData name="Dimple Gulrajani" userId="64aabe4f-0613-475c-adb9-c8579147beab" providerId="ADAL" clId="{780BD34C-0653-48C8-8EBB-549F2D8DD720}" dt="2021-01-20T14:51:46.062" v="2824"/>
          <ac:spMkLst>
            <pc:docMk/>
            <pc:sldMk cId="98125646" sldId="263"/>
            <ac:spMk id="15" creationId="{AE9AC7CD-4B32-400C-8354-25AF573394D2}"/>
          </ac:spMkLst>
        </pc:spChg>
        <pc:spChg chg="add mod ord">
          <ac:chgData name="Dimple Gulrajani" userId="64aabe4f-0613-475c-adb9-c8579147beab" providerId="ADAL" clId="{780BD34C-0653-48C8-8EBB-549F2D8DD720}" dt="2021-01-20T05:23:28.257" v="2409" actId="12788"/>
          <ac:spMkLst>
            <pc:docMk/>
            <pc:sldMk cId="98125646" sldId="263"/>
            <ac:spMk id="16" creationId="{1039B427-1B06-435B-B428-EED3C2D75B3F}"/>
          </ac:spMkLst>
        </pc:spChg>
        <pc:spChg chg="add del">
          <ac:chgData name="Dimple Gulrajani" userId="64aabe4f-0613-475c-adb9-c8579147beab" providerId="ADAL" clId="{780BD34C-0653-48C8-8EBB-549F2D8DD720}" dt="2021-01-20T15:58:44.210" v="3598"/>
          <ac:spMkLst>
            <pc:docMk/>
            <pc:sldMk cId="98125646" sldId="263"/>
            <ac:spMk id="17" creationId="{A5A2C13E-AC19-49B1-9284-EDC7FF3736EB}"/>
          </ac:spMkLst>
        </pc:spChg>
        <pc:spChg chg="add del">
          <ac:chgData name="Dimple Gulrajani" userId="64aabe4f-0613-475c-adb9-c8579147beab" providerId="ADAL" clId="{780BD34C-0653-48C8-8EBB-549F2D8DD720}" dt="2021-01-20T15:58:44.210" v="3598"/>
          <ac:spMkLst>
            <pc:docMk/>
            <pc:sldMk cId="98125646" sldId="263"/>
            <ac:spMk id="18" creationId="{0C5B4524-19A7-40E9-B11B-F9FEA772087C}"/>
          </ac:spMkLst>
        </pc:spChg>
        <pc:spChg chg="mod">
          <ac:chgData name="Dimple Gulrajani" userId="64aabe4f-0613-475c-adb9-c8579147beab" providerId="ADAL" clId="{780BD34C-0653-48C8-8EBB-549F2D8DD720}" dt="2021-01-20T19:13:58.571" v="4202" actId="207"/>
          <ac:spMkLst>
            <pc:docMk/>
            <pc:sldMk cId="98125646" sldId="263"/>
            <ac:spMk id="25" creationId="{9EEA9EE5-95DF-4086-AD65-1183316C41AF}"/>
          </ac:spMkLst>
        </pc:spChg>
        <pc:spChg chg="mod">
          <ac:chgData name="Dimple Gulrajani" userId="64aabe4f-0613-475c-adb9-c8579147beab" providerId="ADAL" clId="{780BD34C-0653-48C8-8EBB-549F2D8DD720}" dt="2021-01-20T19:14:00.795" v="4203" actId="207"/>
          <ac:spMkLst>
            <pc:docMk/>
            <pc:sldMk cId="98125646" sldId="263"/>
            <ac:spMk id="26" creationId="{15C2E60A-E303-49EE-ACD8-70366E1CEB02}"/>
          </ac:spMkLst>
        </pc:spChg>
        <pc:spChg chg="mod">
          <ac:chgData name="Dimple Gulrajani" userId="64aabe4f-0613-475c-adb9-c8579147beab" providerId="ADAL" clId="{780BD34C-0653-48C8-8EBB-549F2D8DD720}" dt="2021-01-20T19:14:02.793" v="4204" actId="207"/>
          <ac:spMkLst>
            <pc:docMk/>
            <pc:sldMk cId="98125646" sldId="263"/>
            <ac:spMk id="27" creationId="{99F46CB6-BFDC-4CA2-A32E-D4D5C638B0AC}"/>
          </ac:spMkLst>
        </pc:spChg>
        <pc:picChg chg="mod">
          <ac:chgData name="Dimple Gulrajani" userId="64aabe4f-0613-475c-adb9-c8579147beab" providerId="ADAL" clId="{780BD34C-0653-48C8-8EBB-549F2D8DD720}" dt="2021-01-20T14:51:41.967" v="2823" actId="1035"/>
          <ac:picMkLst>
            <pc:docMk/>
            <pc:sldMk cId="98125646" sldId="263"/>
            <ac:picMk id="7" creationId="{0C20A4FE-CD3A-4DA8-A47F-71E269E84999}"/>
          </ac:picMkLst>
        </pc:picChg>
        <pc:picChg chg="mod">
          <ac:chgData name="Dimple Gulrajani" userId="64aabe4f-0613-475c-adb9-c8579147beab" providerId="ADAL" clId="{780BD34C-0653-48C8-8EBB-549F2D8DD720}" dt="2021-01-20T15:58:39.291" v="3597" actId="1037"/>
          <ac:picMkLst>
            <pc:docMk/>
            <pc:sldMk cId="98125646" sldId="263"/>
            <ac:picMk id="10" creationId="{B1DB2936-85CE-451E-9F3E-EDAD7F90F023}"/>
          </ac:picMkLst>
        </pc:picChg>
        <pc:picChg chg="mod modCrop">
          <ac:chgData name="Dimple Gulrajani" userId="64aabe4f-0613-475c-adb9-c8579147beab" providerId="ADAL" clId="{780BD34C-0653-48C8-8EBB-549F2D8DD720}" dt="2021-01-20T15:58:39.291" v="3597" actId="1037"/>
          <ac:picMkLst>
            <pc:docMk/>
            <pc:sldMk cId="98125646" sldId="263"/>
            <ac:picMk id="12" creationId="{C692F90C-B363-45F1-9AB5-21CA0264AE93}"/>
          </ac:picMkLst>
        </pc:picChg>
        <pc:picChg chg="mod modCrop">
          <ac:chgData name="Dimple Gulrajani" userId="64aabe4f-0613-475c-adb9-c8579147beab" providerId="ADAL" clId="{780BD34C-0653-48C8-8EBB-549F2D8DD720}" dt="2021-01-20T15:58:39.291" v="3597" actId="1037"/>
          <ac:picMkLst>
            <pc:docMk/>
            <pc:sldMk cId="98125646" sldId="263"/>
            <ac:picMk id="14" creationId="{463D8459-8364-4ABA-884C-7F34839EC02E}"/>
          </ac:picMkLst>
        </pc:picChg>
        <pc:picChg chg="add del mod">
          <ac:chgData name="Dimple Gulrajani" userId="64aabe4f-0613-475c-adb9-c8579147beab" providerId="ADAL" clId="{780BD34C-0653-48C8-8EBB-549F2D8DD720}" dt="2021-01-20T04:10:07.660" v="1615"/>
          <ac:picMkLst>
            <pc:docMk/>
            <pc:sldMk cId="98125646" sldId="263"/>
            <ac:picMk id="17" creationId="{AA1BEB90-CC53-4A5B-B7FF-F860A55B196F}"/>
          </ac:picMkLst>
        </pc:picChg>
        <pc:picChg chg="mod">
          <ac:chgData name="Dimple Gulrajani" userId="64aabe4f-0613-475c-adb9-c8579147beab" providerId="ADAL" clId="{780BD34C-0653-48C8-8EBB-549F2D8DD720}" dt="2021-01-20T15:58:39.291" v="3597" actId="1037"/>
          <ac:picMkLst>
            <pc:docMk/>
            <pc:sldMk cId="98125646" sldId="263"/>
            <ac:picMk id="21" creationId="{98157A23-C650-48F5-A02D-C22213632309}"/>
          </ac:picMkLst>
        </pc:picChg>
        <pc:picChg chg="mod">
          <ac:chgData name="Dimple Gulrajani" userId="64aabe4f-0613-475c-adb9-c8579147beab" providerId="ADAL" clId="{780BD34C-0653-48C8-8EBB-549F2D8DD720}" dt="2021-01-20T15:58:39.291" v="3597" actId="1037"/>
          <ac:picMkLst>
            <pc:docMk/>
            <pc:sldMk cId="98125646" sldId="263"/>
            <ac:picMk id="22" creationId="{ED9A4ECD-8A1E-41C7-837C-FAF7A6E9F08B}"/>
          </ac:picMkLst>
        </pc:picChg>
        <pc:picChg chg="mod">
          <ac:chgData name="Dimple Gulrajani" userId="64aabe4f-0613-475c-adb9-c8579147beab" providerId="ADAL" clId="{780BD34C-0653-48C8-8EBB-549F2D8DD720}" dt="2021-01-20T15:58:39.291" v="3597" actId="1037"/>
          <ac:picMkLst>
            <pc:docMk/>
            <pc:sldMk cId="98125646" sldId="263"/>
            <ac:picMk id="23" creationId="{8FFAF4EA-4689-4254-BB54-189B36E4B16C}"/>
          </ac:picMkLst>
        </pc:picChg>
      </pc:sldChg>
      <pc:sldChg chg="addSp delSp modSp">
        <pc:chgData name="Dimple Gulrajani" userId="64aabe4f-0613-475c-adb9-c8579147beab" providerId="ADAL" clId="{780BD34C-0653-48C8-8EBB-549F2D8DD720}" dt="2021-01-20T19:14:32.968" v="4226" actId="20577"/>
        <pc:sldMkLst>
          <pc:docMk/>
          <pc:sldMk cId="3378792793" sldId="264"/>
        </pc:sldMkLst>
        <pc:spChg chg="del">
          <ac:chgData name="Dimple Gulrajani" userId="64aabe4f-0613-475c-adb9-c8579147beab" providerId="ADAL" clId="{780BD34C-0653-48C8-8EBB-549F2D8DD720}" dt="2021-01-20T04:13:05.651" v="1647" actId="478"/>
          <ac:spMkLst>
            <pc:docMk/>
            <pc:sldMk cId="3378792793" sldId="264"/>
            <ac:spMk id="2" creationId="{66DE1FAD-19D5-457A-A718-2EB0BCE3E407}"/>
          </ac:spMkLst>
        </pc:spChg>
        <pc:spChg chg="mod">
          <ac:chgData name="Dimple Gulrajani" userId="64aabe4f-0613-475c-adb9-c8579147beab" providerId="ADAL" clId="{780BD34C-0653-48C8-8EBB-549F2D8DD720}" dt="2021-01-20T04:13:58.907" v="1656" actId="12788"/>
          <ac:spMkLst>
            <pc:docMk/>
            <pc:sldMk cId="3378792793" sldId="264"/>
            <ac:spMk id="3" creationId="{44C78A43-580D-427E-AD9B-342886775380}"/>
          </ac:spMkLst>
        </pc:spChg>
        <pc:spChg chg="add del">
          <ac:chgData name="Dimple Gulrajani" userId="64aabe4f-0613-475c-adb9-c8579147beab" providerId="ADAL" clId="{780BD34C-0653-48C8-8EBB-549F2D8DD720}" dt="2021-01-20T14:52:42.277" v="2835"/>
          <ac:spMkLst>
            <pc:docMk/>
            <pc:sldMk cId="3378792793" sldId="264"/>
            <ac:spMk id="9" creationId="{6DC48BF2-CC1B-44F0-8429-19F47FC0315B}"/>
          </ac:spMkLst>
        </pc:spChg>
        <pc:spChg chg="add del">
          <ac:chgData name="Dimple Gulrajani" userId="64aabe4f-0613-475c-adb9-c8579147beab" providerId="ADAL" clId="{780BD34C-0653-48C8-8EBB-549F2D8DD720}" dt="2021-01-20T17:07:12.356" v="4107" actId="478"/>
          <ac:spMkLst>
            <pc:docMk/>
            <pc:sldMk cId="3378792793" sldId="264"/>
            <ac:spMk id="10" creationId="{A475DFD5-C467-42A5-BA88-3F848C0B9565}"/>
          </ac:spMkLst>
        </pc:spChg>
        <pc:spChg chg="add del">
          <ac:chgData name="Dimple Gulrajani" userId="64aabe4f-0613-475c-adb9-c8579147beab" providerId="ADAL" clId="{780BD34C-0653-48C8-8EBB-549F2D8DD720}" dt="2021-01-20T17:07:13.333" v="4108" actId="478"/>
          <ac:spMkLst>
            <pc:docMk/>
            <pc:sldMk cId="3378792793" sldId="264"/>
            <ac:spMk id="11" creationId="{D9A19387-63D8-4786-BF2C-B17C30F2E64C}"/>
          </ac:spMkLst>
        </pc:spChg>
        <pc:spChg chg="del mod">
          <ac:chgData name="Dimple Gulrajani" userId="64aabe4f-0613-475c-adb9-c8579147beab" providerId="ADAL" clId="{780BD34C-0653-48C8-8EBB-549F2D8DD720}" dt="2021-01-20T18:39:14.197" v="4165" actId="478"/>
          <ac:spMkLst>
            <pc:docMk/>
            <pc:sldMk cId="3378792793" sldId="264"/>
            <ac:spMk id="13" creationId="{DE797AE2-51D8-4F4A-8004-0790B1E649F6}"/>
          </ac:spMkLst>
        </pc:spChg>
        <pc:spChg chg="add del mod">
          <ac:chgData name="Dimple Gulrajani" userId="64aabe4f-0613-475c-adb9-c8579147beab" providerId="ADAL" clId="{780BD34C-0653-48C8-8EBB-549F2D8DD720}" dt="2021-01-20T19:14:29.354" v="4218" actId="478"/>
          <ac:spMkLst>
            <pc:docMk/>
            <pc:sldMk cId="3378792793" sldId="264"/>
            <ac:spMk id="15" creationId="{1B00C5F8-B4BB-4D47-8BC5-09DBE1414463}"/>
          </ac:spMkLst>
        </pc:spChg>
        <pc:spChg chg="del mod">
          <ac:chgData name="Dimple Gulrajani" userId="64aabe4f-0613-475c-adb9-c8579147beab" providerId="ADAL" clId="{780BD34C-0653-48C8-8EBB-549F2D8DD720}" dt="2021-01-19T21:42:20.912" v="945" actId="478"/>
          <ac:spMkLst>
            <pc:docMk/>
            <pc:sldMk cId="3378792793" sldId="264"/>
            <ac:spMk id="15" creationId="{D6C8931F-DAD3-45E6-A5E4-FA0DEF603463}"/>
          </ac:spMkLst>
        </pc:spChg>
        <pc:spChg chg="add del">
          <ac:chgData name="Dimple Gulrajani" userId="64aabe4f-0613-475c-adb9-c8579147beab" providerId="ADAL" clId="{780BD34C-0653-48C8-8EBB-549F2D8DD720}" dt="2021-01-20T18:54:02.782" v="4166" actId="478"/>
          <ac:spMkLst>
            <pc:docMk/>
            <pc:sldMk cId="3378792793" sldId="264"/>
            <ac:spMk id="16" creationId="{93A431BD-6625-4462-A722-2512E7CB8C89}"/>
          </ac:spMkLst>
        </pc:spChg>
        <pc:spChg chg="del">
          <ac:chgData name="Dimple Gulrajani" userId="64aabe4f-0613-475c-adb9-c8579147beab" providerId="ADAL" clId="{780BD34C-0653-48C8-8EBB-549F2D8DD720}" dt="2021-01-20T03:31:01.917" v="1220" actId="478"/>
          <ac:spMkLst>
            <pc:docMk/>
            <pc:sldMk cId="3378792793" sldId="264"/>
            <ac:spMk id="17" creationId="{B4EC7EC4-A0A1-4935-92CD-97C2757121A2}"/>
          </ac:spMkLst>
        </pc:spChg>
        <pc:spChg chg="add del mod">
          <ac:chgData name="Dimple Gulrajani" userId="64aabe4f-0613-475c-adb9-c8579147beab" providerId="ADAL" clId="{780BD34C-0653-48C8-8EBB-549F2D8DD720}" dt="2021-01-20T19:14:27.372" v="4217"/>
          <ac:spMkLst>
            <pc:docMk/>
            <pc:sldMk cId="3378792793" sldId="264"/>
            <ac:spMk id="17" creationId="{DB2603BB-BFAB-41B6-A949-6D8DEBF25729}"/>
          </ac:spMkLst>
        </pc:spChg>
        <pc:spChg chg="add mod">
          <ac:chgData name="Dimple Gulrajani" userId="64aabe4f-0613-475c-adb9-c8579147beab" providerId="ADAL" clId="{780BD34C-0653-48C8-8EBB-549F2D8DD720}" dt="2021-01-20T19:14:32.968" v="4226" actId="20577"/>
          <ac:spMkLst>
            <pc:docMk/>
            <pc:sldMk cId="3378792793" sldId="264"/>
            <ac:spMk id="18" creationId="{9B04FBD7-C1C1-4E19-B3C4-1CF2B1C2768E}"/>
          </ac:spMkLst>
        </pc:spChg>
        <pc:spChg chg="add del">
          <ac:chgData name="Dimple Gulrajani" userId="64aabe4f-0613-475c-adb9-c8579147beab" providerId="ADAL" clId="{780BD34C-0653-48C8-8EBB-549F2D8DD720}" dt="2021-01-20T03:31:11.143" v="1224"/>
          <ac:spMkLst>
            <pc:docMk/>
            <pc:sldMk cId="3378792793" sldId="264"/>
            <ac:spMk id="19" creationId="{086CE317-314F-4B7D-8A65-771B751E4510}"/>
          </ac:spMkLst>
        </pc:spChg>
        <pc:spChg chg="add mod ord">
          <ac:chgData name="Dimple Gulrajani" userId="64aabe4f-0613-475c-adb9-c8579147beab" providerId="ADAL" clId="{780BD34C-0653-48C8-8EBB-549F2D8DD720}" dt="2021-01-20T14:52:39.634" v="2834" actId="12788"/>
          <ac:spMkLst>
            <pc:docMk/>
            <pc:sldMk cId="3378792793" sldId="264"/>
            <ac:spMk id="21" creationId="{3A18E36D-8947-4302-9ED5-0EEC44FED35C}"/>
          </ac:spMkLst>
        </pc:spChg>
        <pc:spChg chg="del">
          <ac:chgData name="Dimple Gulrajani" userId="64aabe4f-0613-475c-adb9-c8579147beab" providerId="ADAL" clId="{780BD34C-0653-48C8-8EBB-549F2D8DD720}" dt="2021-01-20T03:31:00.283" v="1219" actId="478"/>
          <ac:spMkLst>
            <pc:docMk/>
            <pc:sldMk cId="3378792793" sldId="264"/>
            <ac:spMk id="23" creationId="{1BC8C529-D238-460F-98B0-B718262C44E2}"/>
          </ac:spMkLst>
        </pc:spChg>
        <pc:picChg chg="add mod">
          <ac:chgData name="Dimple Gulrajani" userId="64aabe4f-0613-475c-adb9-c8579147beab" providerId="ADAL" clId="{780BD34C-0653-48C8-8EBB-549F2D8DD720}" dt="2021-01-20T17:07:52.283" v="4110" actId="1582"/>
          <ac:picMkLst>
            <pc:docMk/>
            <pc:sldMk cId="3378792793" sldId="264"/>
            <ac:picMk id="4" creationId="{D268DEFA-25F0-454C-ADDC-182DD1CD9CC2}"/>
          </ac:picMkLst>
        </pc:picChg>
        <pc:picChg chg="add mod">
          <ac:chgData name="Dimple Gulrajani" userId="64aabe4f-0613-475c-adb9-c8579147beab" providerId="ADAL" clId="{780BD34C-0653-48C8-8EBB-549F2D8DD720}" dt="2021-01-20T14:52:39.634" v="2834" actId="12788"/>
          <ac:picMkLst>
            <pc:docMk/>
            <pc:sldMk cId="3378792793" sldId="264"/>
            <ac:picMk id="5" creationId="{ACAAD9E6-A87D-4222-BE1C-6648CDC6B034}"/>
          </ac:picMkLst>
        </pc:picChg>
        <pc:picChg chg="add mod">
          <ac:chgData name="Dimple Gulrajani" userId="64aabe4f-0613-475c-adb9-c8579147beab" providerId="ADAL" clId="{780BD34C-0653-48C8-8EBB-549F2D8DD720}" dt="2021-01-20T17:07:52.283" v="4110" actId="1582"/>
          <ac:picMkLst>
            <pc:docMk/>
            <pc:sldMk cId="3378792793" sldId="264"/>
            <ac:picMk id="7" creationId="{53CA393E-F437-42DA-9AF0-93AE780E2A9D}"/>
          </ac:picMkLst>
        </pc:picChg>
        <pc:picChg chg="mod">
          <ac:chgData name="Dimple Gulrajani" userId="64aabe4f-0613-475c-adb9-c8579147beab" providerId="ADAL" clId="{780BD34C-0653-48C8-8EBB-549F2D8DD720}" dt="2021-01-20T17:07:59.886" v="4111" actId="1076"/>
          <ac:picMkLst>
            <pc:docMk/>
            <pc:sldMk cId="3378792793" sldId="264"/>
            <ac:picMk id="8" creationId="{BA2EBCAF-F716-4A0C-B927-F4FEB13DF7BF}"/>
          </ac:picMkLst>
        </pc:picChg>
        <pc:picChg chg="mod">
          <ac:chgData name="Dimple Gulrajani" userId="64aabe4f-0613-475c-adb9-c8579147beab" providerId="ADAL" clId="{780BD34C-0653-48C8-8EBB-549F2D8DD720}" dt="2021-01-20T17:07:52.283" v="4110" actId="1582"/>
          <ac:picMkLst>
            <pc:docMk/>
            <pc:sldMk cId="3378792793" sldId="264"/>
            <ac:picMk id="12" creationId="{3D5CBB4D-48AE-43D0-9542-4EA2E3CA5A31}"/>
          </ac:picMkLst>
        </pc:picChg>
        <pc:picChg chg="mod">
          <ac:chgData name="Dimple Gulrajani" userId="64aabe4f-0613-475c-adb9-c8579147beab" providerId="ADAL" clId="{780BD34C-0653-48C8-8EBB-549F2D8DD720}" dt="2021-01-20T17:07:52.283" v="4110" actId="1582"/>
          <ac:picMkLst>
            <pc:docMk/>
            <pc:sldMk cId="3378792793" sldId="264"/>
            <ac:picMk id="14" creationId="{5839DBEF-9091-4F20-A638-C248174255BB}"/>
          </ac:picMkLst>
        </pc:picChg>
        <pc:picChg chg="del">
          <ac:chgData name="Dimple Gulrajani" userId="64aabe4f-0613-475c-adb9-c8579147beab" providerId="ADAL" clId="{780BD34C-0653-48C8-8EBB-549F2D8DD720}" dt="2021-01-19T21:42:17.215" v="944" actId="478"/>
          <ac:picMkLst>
            <pc:docMk/>
            <pc:sldMk cId="3378792793" sldId="264"/>
            <ac:picMk id="16" creationId="{5BEFD1BC-379A-402F-9426-AD26ADDF3BB5}"/>
          </ac:picMkLst>
        </pc:picChg>
        <pc:picChg chg="del">
          <ac:chgData name="Dimple Gulrajani" userId="64aabe4f-0613-475c-adb9-c8579147beab" providerId="ADAL" clId="{780BD34C-0653-48C8-8EBB-549F2D8DD720}" dt="2021-01-19T21:42:16.716" v="943" actId="478"/>
          <ac:picMkLst>
            <pc:docMk/>
            <pc:sldMk cId="3378792793" sldId="264"/>
            <ac:picMk id="18" creationId="{F1657F16-DCF9-4073-A070-2C575AED1891}"/>
          </ac:picMkLst>
        </pc:picChg>
        <pc:picChg chg="del">
          <ac:chgData name="Dimple Gulrajani" userId="64aabe4f-0613-475c-adb9-c8579147beab" providerId="ADAL" clId="{780BD34C-0653-48C8-8EBB-549F2D8DD720}" dt="2021-01-19T21:42:20.912" v="945" actId="478"/>
          <ac:picMkLst>
            <pc:docMk/>
            <pc:sldMk cId="3378792793" sldId="264"/>
            <ac:picMk id="20" creationId="{DFA2D39E-E569-4AC2-8D26-1585F6C6EC70}"/>
          </ac:picMkLst>
        </pc:picChg>
        <pc:picChg chg="del">
          <ac:chgData name="Dimple Gulrajani" userId="64aabe4f-0613-475c-adb9-c8579147beab" providerId="ADAL" clId="{780BD34C-0653-48C8-8EBB-549F2D8DD720}" dt="2021-01-20T03:30:59.699" v="1218" actId="478"/>
          <ac:picMkLst>
            <pc:docMk/>
            <pc:sldMk cId="3378792793" sldId="264"/>
            <ac:picMk id="25" creationId="{AC463CE4-9138-4094-B003-3E34AF6386BE}"/>
          </ac:picMkLst>
        </pc:picChg>
      </pc:sldChg>
      <pc:sldChg chg="addSp delSp modSp">
        <pc:chgData name="Dimple Gulrajani" userId="64aabe4f-0613-475c-adb9-c8579147beab" providerId="ADAL" clId="{780BD34C-0653-48C8-8EBB-549F2D8DD720}" dt="2021-01-20T19:21:50.960" v="4298" actId="478"/>
        <pc:sldMkLst>
          <pc:docMk/>
          <pc:sldMk cId="1695433853" sldId="265"/>
        </pc:sldMkLst>
        <pc:spChg chg="del">
          <ac:chgData name="Dimple Gulrajani" userId="64aabe4f-0613-475c-adb9-c8579147beab" providerId="ADAL" clId="{780BD34C-0653-48C8-8EBB-549F2D8DD720}" dt="2021-01-20T04:04:33.562" v="1556" actId="478"/>
          <ac:spMkLst>
            <pc:docMk/>
            <pc:sldMk cId="1695433853" sldId="265"/>
            <ac:spMk id="2" creationId="{66DE1FAD-19D5-457A-A718-2EB0BCE3E407}"/>
          </ac:spMkLst>
        </pc:spChg>
        <pc:spChg chg="add del mod">
          <ac:chgData name="Dimple Gulrajani" userId="64aabe4f-0613-475c-adb9-c8579147beab" providerId="ADAL" clId="{780BD34C-0653-48C8-8EBB-549F2D8DD720}" dt="2021-01-20T16:10:58.231" v="3911" actId="478"/>
          <ac:spMkLst>
            <pc:docMk/>
            <pc:sldMk cId="1695433853" sldId="265"/>
            <ac:spMk id="2" creationId="{BAC47A56-87DD-434C-8505-D802CB1E896D}"/>
          </ac:spMkLst>
        </pc:spChg>
        <pc:spChg chg="del mod">
          <ac:chgData name="Dimple Gulrajani" userId="64aabe4f-0613-475c-adb9-c8579147beab" providerId="ADAL" clId="{780BD34C-0653-48C8-8EBB-549F2D8DD720}" dt="2021-01-20T04:04:33.562" v="1556" actId="478"/>
          <ac:spMkLst>
            <pc:docMk/>
            <pc:sldMk cId="1695433853" sldId="265"/>
            <ac:spMk id="3" creationId="{44C78A43-580D-427E-AD9B-342886775380}"/>
          </ac:spMkLst>
        </pc:spChg>
        <pc:spChg chg="mod">
          <ac:chgData name="Dimple Gulrajani" userId="64aabe4f-0613-475c-adb9-c8579147beab" providerId="ADAL" clId="{780BD34C-0653-48C8-8EBB-549F2D8DD720}" dt="2021-01-20T19:10:43.388" v="4193" actId="207"/>
          <ac:spMkLst>
            <pc:docMk/>
            <pc:sldMk cId="1695433853" sldId="265"/>
            <ac:spMk id="4" creationId="{20D5BDEE-8708-4B8A-990A-AB9EDD154C3A}"/>
          </ac:spMkLst>
        </pc:spChg>
        <pc:spChg chg="add del mod">
          <ac:chgData name="Dimple Gulrajani" userId="64aabe4f-0613-475c-adb9-c8579147beab" providerId="ADAL" clId="{780BD34C-0653-48C8-8EBB-549F2D8DD720}" dt="2021-01-20T04:58:36.688" v="2225"/>
          <ac:spMkLst>
            <pc:docMk/>
            <pc:sldMk cId="1695433853" sldId="265"/>
            <ac:spMk id="5" creationId="{7D7EACEC-D2FB-4B9A-8DA0-C375073D9525}"/>
          </ac:spMkLst>
        </pc:spChg>
        <pc:spChg chg="add mod">
          <ac:chgData name="Dimple Gulrajani" userId="64aabe4f-0613-475c-adb9-c8579147beab" providerId="ADAL" clId="{780BD34C-0653-48C8-8EBB-549F2D8DD720}" dt="2021-01-20T15:29:27.713" v="3132" actId="404"/>
          <ac:spMkLst>
            <pc:docMk/>
            <pc:sldMk cId="1695433853" sldId="265"/>
            <ac:spMk id="7" creationId="{BB644AAA-00D0-4894-802D-47FE47AC51DF}"/>
          </ac:spMkLst>
        </pc:spChg>
        <pc:spChg chg="add del mod">
          <ac:chgData name="Dimple Gulrajani" userId="64aabe4f-0613-475c-adb9-c8579147beab" providerId="ADAL" clId="{780BD34C-0653-48C8-8EBB-549F2D8DD720}" dt="2021-01-20T04:57:32.615" v="2213" actId="478"/>
          <ac:spMkLst>
            <pc:docMk/>
            <pc:sldMk cId="1695433853" sldId="265"/>
            <ac:spMk id="8" creationId="{EA17AFCD-AD32-4451-A351-0B688799C3AC}"/>
          </ac:spMkLst>
        </pc:spChg>
        <pc:spChg chg="add del mod">
          <ac:chgData name="Dimple Gulrajani" userId="64aabe4f-0613-475c-adb9-c8579147beab" providerId="ADAL" clId="{780BD34C-0653-48C8-8EBB-549F2D8DD720}" dt="2021-01-19T20:50:34.532" v="592" actId="478"/>
          <ac:spMkLst>
            <pc:docMk/>
            <pc:sldMk cId="1695433853" sldId="265"/>
            <ac:spMk id="9" creationId="{99B09B1B-16AB-4E04-9EC3-D77148F93B1F}"/>
          </ac:spMkLst>
        </pc:spChg>
        <pc:spChg chg="add del">
          <ac:chgData name="Dimple Gulrajani" userId="64aabe4f-0613-475c-adb9-c8579147beab" providerId="ADAL" clId="{780BD34C-0653-48C8-8EBB-549F2D8DD720}" dt="2021-01-20T03:33:31.703" v="1252" actId="478"/>
          <ac:spMkLst>
            <pc:docMk/>
            <pc:sldMk cId="1695433853" sldId="265"/>
            <ac:spMk id="10" creationId="{64128D54-8C31-40E8-AA00-951E35D4B5AF}"/>
          </ac:spMkLst>
        </pc:spChg>
        <pc:spChg chg="add">
          <ac:chgData name="Dimple Gulrajani" userId="64aabe4f-0613-475c-adb9-c8579147beab" providerId="ADAL" clId="{780BD34C-0653-48C8-8EBB-549F2D8DD720}" dt="2021-01-20T04:04:34.758" v="1557"/>
          <ac:spMkLst>
            <pc:docMk/>
            <pc:sldMk cId="1695433853" sldId="265"/>
            <ac:spMk id="11" creationId="{3F0FC4F8-D416-4796-A9C0-5BF9AA050D8B}"/>
          </ac:spMkLst>
        </pc:spChg>
        <pc:spChg chg="add">
          <ac:chgData name="Dimple Gulrajani" userId="64aabe4f-0613-475c-adb9-c8579147beab" providerId="ADAL" clId="{780BD34C-0653-48C8-8EBB-549F2D8DD720}" dt="2021-01-20T04:04:34.758" v="1557"/>
          <ac:spMkLst>
            <pc:docMk/>
            <pc:sldMk cId="1695433853" sldId="265"/>
            <ac:spMk id="13" creationId="{AE9F6969-2821-4B69-99BA-64B2566D8229}"/>
          </ac:spMkLst>
        </pc:spChg>
        <pc:spChg chg="add del mod">
          <ac:chgData name="Dimple Gulrajani" userId="64aabe4f-0613-475c-adb9-c8579147beab" providerId="ADAL" clId="{780BD34C-0653-48C8-8EBB-549F2D8DD720}" dt="2021-01-20T04:56:36.144" v="2189" actId="478"/>
          <ac:spMkLst>
            <pc:docMk/>
            <pc:sldMk cId="1695433853" sldId="265"/>
            <ac:spMk id="14" creationId="{231F6F1A-BB7B-4124-941A-F218EC243EDC}"/>
          </ac:spMkLst>
        </pc:spChg>
        <pc:spChg chg="add del mod">
          <ac:chgData name="Dimple Gulrajani" userId="64aabe4f-0613-475c-adb9-c8579147beab" providerId="ADAL" clId="{780BD34C-0653-48C8-8EBB-549F2D8DD720}" dt="2021-01-20T18:35:26.334" v="4142"/>
          <ac:spMkLst>
            <pc:docMk/>
            <pc:sldMk cId="1695433853" sldId="265"/>
            <ac:spMk id="14" creationId="{87731DF7-8802-4A5A-AB34-0A08670DA690}"/>
          </ac:spMkLst>
        </pc:spChg>
        <pc:spChg chg="add del mod">
          <ac:chgData name="Dimple Gulrajani" userId="64aabe4f-0613-475c-adb9-c8579147beab" providerId="ADAL" clId="{780BD34C-0653-48C8-8EBB-549F2D8DD720}" dt="2021-01-20T15:58:13.795" v="3591"/>
          <ac:spMkLst>
            <pc:docMk/>
            <pc:sldMk cId="1695433853" sldId="265"/>
            <ac:spMk id="14" creationId="{A1E78D11-FBB5-4DE2-A2F4-39C251D62130}"/>
          </ac:spMkLst>
        </pc:spChg>
        <pc:spChg chg="add del">
          <ac:chgData name="Dimple Gulrajani" userId="64aabe4f-0613-475c-adb9-c8579147beab" providerId="ADAL" clId="{780BD34C-0653-48C8-8EBB-549F2D8DD720}" dt="2021-01-20T15:58:13.795" v="3591"/>
          <ac:spMkLst>
            <pc:docMk/>
            <pc:sldMk cId="1695433853" sldId="265"/>
            <ac:spMk id="15" creationId="{9BD736F3-F53A-4F4B-8065-BBC79A6452F9}"/>
          </ac:spMkLst>
        </pc:spChg>
        <pc:spChg chg="add del">
          <ac:chgData name="Dimple Gulrajani" userId="64aabe4f-0613-475c-adb9-c8579147beab" providerId="ADAL" clId="{780BD34C-0653-48C8-8EBB-549F2D8DD720}" dt="2021-01-20T04:57:26.367" v="2212" actId="478"/>
          <ac:spMkLst>
            <pc:docMk/>
            <pc:sldMk cId="1695433853" sldId="265"/>
            <ac:spMk id="16" creationId="{444F36AE-5F5A-46EE-81C6-836DD21BC2EB}"/>
          </ac:spMkLst>
        </pc:spChg>
        <pc:spChg chg="add del">
          <ac:chgData name="Dimple Gulrajani" userId="64aabe4f-0613-475c-adb9-c8579147beab" providerId="ADAL" clId="{780BD34C-0653-48C8-8EBB-549F2D8DD720}" dt="2021-01-20T04:58:04.440" v="2221" actId="478"/>
          <ac:spMkLst>
            <pc:docMk/>
            <pc:sldMk cId="1695433853" sldId="265"/>
            <ac:spMk id="17" creationId="{C6176B95-6FEA-45D7-8489-02F164CA219E}"/>
          </ac:spMkLst>
        </pc:spChg>
        <pc:spChg chg="add del mod">
          <ac:chgData name="Dimple Gulrajani" userId="64aabe4f-0613-475c-adb9-c8579147beab" providerId="ADAL" clId="{780BD34C-0653-48C8-8EBB-549F2D8DD720}" dt="2021-01-20T04:58:36.688" v="2225"/>
          <ac:spMkLst>
            <pc:docMk/>
            <pc:sldMk cId="1695433853" sldId="265"/>
            <ac:spMk id="18" creationId="{1D4DD45E-916E-4E9B-969E-C08BC94EDEB3}"/>
          </ac:spMkLst>
        </pc:spChg>
        <pc:spChg chg="add del mod">
          <ac:chgData name="Dimple Gulrajani" userId="64aabe4f-0613-475c-adb9-c8579147beab" providerId="ADAL" clId="{780BD34C-0653-48C8-8EBB-549F2D8DD720}" dt="2021-01-20T05:08:40.678" v="2252" actId="478"/>
          <ac:spMkLst>
            <pc:docMk/>
            <pc:sldMk cId="1695433853" sldId="265"/>
            <ac:spMk id="21" creationId="{413A3593-268E-47CA-B32B-08E0841EA0A1}"/>
          </ac:spMkLst>
        </pc:spChg>
        <pc:spChg chg="add mod">
          <ac:chgData name="Dimple Gulrajani" userId="64aabe4f-0613-475c-adb9-c8579147beab" providerId="ADAL" clId="{780BD34C-0653-48C8-8EBB-549F2D8DD720}" dt="2021-01-20T19:10:45.408" v="4194" actId="207"/>
          <ac:spMkLst>
            <pc:docMk/>
            <pc:sldMk cId="1695433853" sldId="265"/>
            <ac:spMk id="22" creationId="{A9EDDA40-BC55-44B4-B33E-9AA8954D3CBC}"/>
          </ac:spMkLst>
        </pc:spChg>
        <pc:spChg chg="add mod">
          <ac:chgData name="Dimple Gulrajani" userId="64aabe4f-0613-475c-adb9-c8579147beab" providerId="ADAL" clId="{780BD34C-0653-48C8-8EBB-549F2D8DD720}" dt="2021-01-20T19:10:47.291" v="4195" actId="207"/>
          <ac:spMkLst>
            <pc:docMk/>
            <pc:sldMk cId="1695433853" sldId="265"/>
            <ac:spMk id="23" creationId="{76F01CB2-B028-467F-8ED7-3D1B5E88ABFB}"/>
          </ac:spMkLst>
        </pc:spChg>
        <pc:spChg chg="add mod">
          <ac:chgData name="Dimple Gulrajani" userId="64aabe4f-0613-475c-adb9-c8579147beab" providerId="ADAL" clId="{780BD34C-0653-48C8-8EBB-549F2D8DD720}" dt="2021-01-20T19:10:51.435" v="4197" actId="207"/>
          <ac:spMkLst>
            <pc:docMk/>
            <pc:sldMk cId="1695433853" sldId="265"/>
            <ac:spMk id="24" creationId="{0ADFC2D5-9E1A-4E59-9667-72770BBAD183}"/>
          </ac:spMkLst>
        </pc:spChg>
        <pc:spChg chg="add mod">
          <ac:chgData name="Dimple Gulrajani" userId="64aabe4f-0613-475c-adb9-c8579147beab" providerId="ADAL" clId="{780BD34C-0653-48C8-8EBB-549F2D8DD720}" dt="2021-01-20T19:10:49.368" v="4196" actId="207"/>
          <ac:spMkLst>
            <pc:docMk/>
            <pc:sldMk cId="1695433853" sldId="265"/>
            <ac:spMk id="25" creationId="{20A25A7D-3ABF-4FE1-A470-E3E1A64375E0}"/>
          </ac:spMkLst>
        </pc:spChg>
        <pc:picChg chg="add mod">
          <ac:chgData name="Dimple Gulrajani" userId="64aabe4f-0613-475c-adb9-c8579147beab" providerId="ADAL" clId="{780BD34C-0653-48C8-8EBB-549F2D8DD720}" dt="2021-01-20T19:21:47.672" v="4297" actId="14100"/>
          <ac:picMkLst>
            <pc:docMk/>
            <pc:sldMk cId="1695433853" sldId="265"/>
            <ac:picMk id="3" creationId="{5D2FE712-B663-40C4-BC04-4C9EE932B213}"/>
          </ac:picMkLst>
        </pc:picChg>
        <pc:picChg chg="del mod modCrop">
          <ac:chgData name="Dimple Gulrajani" userId="64aabe4f-0613-475c-adb9-c8579147beab" providerId="ADAL" clId="{780BD34C-0653-48C8-8EBB-549F2D8DD720}" dt="2021-01-20T16:11:17.610" v="3917" actId="478"/>
          <ac:picMkLst>
            <pc:docMk/>
            <pc:sldMk cId="1695433853" sldId="265"/>
            <ac:picMk id="6" creationId="{ED7CED60-6A4F-402F-9B08-40E5E19F6BA8}"/>
          </ac:picMkLst>
        </pc:picChg>
        <pc:picChg chg="add">
          <ac:chgData name="Dimple Gulrajani" userId="64aabe4f-0613-475c-adb9-c8579147beab" providerId="ADAL" clId="{780BD34C-0653-48C8-8EBB-549F2D8DD720}" dt="2021-01-20T04:04:34.758" v="1557"/>
          <ac:picMkLst>
            <pc:docMk/>
            <pc:sldMk cId="1695433853" sldId="265"/>
            <ac:picMk id="12" creationId="{117664C4-542D-4DBF-A3F0-4CB2084B1ACE}"/>
          </ac:picMkLst>
        </pc:picChg>
        <pc:picChg chg="del">
          <ac:chgData name="Dimple Gulrajani" userId="64aabe4f-0613-475c-adb9-c8579147beab" providerId="ADAL" clId="{780BD34C-0653-48C8-8EBB-549F2D8DD720}" dt="2021-01-20T04:04:33.562" v="1556" actId="478"/>
          <ac:picMkLst>
            <pc:docMk/>
            <pc:sldMk cId="1695433853" sldId="265"/>
            <ac:picMk id="15" creationId="{B7C57995-EA6F-4FF4-91FF-E64506164DD3}"/>
          </ac:picMkLst>
        </pc:picChg>
        <pc:picChg chg="add del mod">
          <ac:chgData name="Dimple Gulrajani" userId="64aabe4f-0613-475c-adb9-c8579147beab" providerId="ADAL" clId="{780BD34C-0653-48C8-8EBB-549F2D8DD720}" dt="2021-01-20T19:21:50.960" v="4298" actId="478"/>
          <ac:picMkLst>
            <pc:docMk/>
            <pc:sldMk cId="1695433853" sldId="265"/>
            <ac:picMk id="20" creationId="{71FFAD31-4EE7-4773-97C2-B5817C5CEF5F}"/>
          </ac:picMkLst>
        </pc:picChg>
      </pc:sldChg>
      <pc:sldChg chg="addSp delSp modSp">
        <pc:chgData name="Dimple Gulrajani" userId="64aabe4f-0613-475c-adb9-c8579147beab" providerId="ADAL" clId="{780BD34C-0653-48C8-8EBB-549F2D8DD720}" dt="2021-01-20T19:16:36.111" v="4278" actId="14100"/>
        <pc:sldMkLst>
          <pc:docMk/>
          <pc:sldMk cId="713379949" sldId="269"/>
        </pc:sldMkLst>
        <pc:spChg chg="del">
          <ac:chgData name="Dimple Gulrajani" userId="64aabe4f-0613-475c-adb9-c8579147beab" providerId="ADAL" clId="{780BD34C-0653-48C8-8EBB-549F2D8DD720}" dt="2021-01-20T04:15:41.566" v="1677" actId="478"/>
          <ac:spMkLst>
            <pc:docMk/>
            <pc:sldMk cId="713379949" sldId="269"/>
            <ac:spMk id="2" creationId="{66DE1FAD-19D5-457A-A718-2EB0BCE3E407}"/>
          </ac:spMkLst>
        </pc:spChg>
        <pc:spChg chg="mod">
          <ac:chgData name="Dimple Gulrajani" userId="64aabe4f-0613-475c-adb9-c8579147beab" providerId="ADAL" clId="{780BD34C-0653-48C8-8EBB-549F2D8DD720}" dt="2021-01-20T03:24:10.632" v="1176" actId="1076"/>
          <ac:spMkLst>
            <pc:docMk/>
            <pc:sldMk cId="713379949" sldId="269"/>
            <ac:spMk id="3" creationId="{44C78A43-580D-427E-AD9B-342886775380}"/>
          </ac:spMkLst>
        </pc:spChg>
        <pc:spChg chg="mod">
          <ac:chgData name="Dimple Gulrajani" userId="64aabe4f-0613-475c-adb9-c8579147beab" providerId="ADAL" clId="{780BD34C-0653-48C8-8EBB-549F2D8DD720}" dt="2021-01-20T14:58:18.956" v="2905" actId="1038"/>
          <ac:spMkLst>
            <pc:docMk/>
            <pc:sldMk cId="713379949" sldId="269"/>
            <ac:spMk id="9" creationId="{08521349-C1A0-4F39-867F-1D516097AEDD}"/>
          </ac:spMkLst>
        </pc:spChg>
        <pc:spChg chg="mod">
          <ac:chgData name="Dimple Gulrajani" userId="64aabe4f-0613-475c-adb9-c8579147beab" providerId="ADAL" clId="{780BD34C-0653-48C8-8EBB-549F2D8DD720}" dt="2021-01-20T14:58:18.956" v="2905" actId="1038"/>
          <ac:spMkLst>
            <pc:docMk/>
            <pc:sldMk cId="713379949" sldId="269"/>
            <ac:spMk id="10" creationId="{5BBBDD0E-AA8B-4887-A2C4-D889E83535BD}"/>
          </ac:spMkLst>
        </pc:spChg>
        <pc:spChg chg="mod">
          <ac:chgData name="Dimple Gulrajani" userId="64aabe4f-0613-475c-adb9-c8579147beab" providerId="ADAL" clId="{780BD34C-0653-48C8-8EBB-549F2D8DD720}" dt="2021-01-20T14:58:18.956" v="2905" actId="1038"/>
          <ac:spMkLst>
            <pc:docMk/>
            <pc:sldMk cId="713379949" sldId="269"/>
            <ac:spMk id="11" creationId="{A8D67E1D-0E1B-4D1C-9DE9-6D39137C80C3}"/>
          </ac:spMkLst>
        </pc:spChg>
        <pc:spChg chg="del">
          <ac:chgData name="Dimple Gulrajani" userId="64aabe4f-0613-475c-adb9-c8579147beab" providerId="ADAL" clId="{780BD34C-0653-48C8-8EBB-549F2D8DD720}" dt="2021-01-20T05:40:49.960" v="2718" actId="478"/>
          <ac:spMkLst>
            <pc:docMk/>
            <pc:sldMk cId="713379949" sldId="269"/>
            <ac:spMk id="14" creationId="{13BFFACF-3E60-43A2-B053-D966C6B0FBD7}"/>
          </ac:spMkLst>
        </pc:spChg>
        <pc:spChg chg="add del">
          <ac:chgData name="Dimple Gulrajani" userId="64aabe4f-0613-475c-adb9-c8579147beab" providerId="ADAL" clId="{780BD34C-0653-48C8-8EBB-549F2D8DD720}" dt="2021-01-20T16:00:07.512" v="3621"/>
          <ac:spMkLst>
            <pc:docMk/>
            <pc:sldMk cId="713379949" sldId="269"/>
            <ac:spMk id="15" creationId="{4A450D05-3794-407B-9E26-13181316DBD9}"/>
          </ac:spMkLst>
        </pc:spChg>
        <pc:spChg chg="add del">
          <ac:chgData name="Dimple Gulrajani" userId="64aabe4f-0613-475c-adb9-c8579147beab" providerId="ADAL" clId="{780BD34C-0653-48C8-8EBB-549F2D8DD720}" dt="2021-01-20T03:24:14.839" v="1177"/>
          <ac:spMkLst>
            <pc:docMk/>
            <pc:sldMk cId="713379949" sldId="269"/>
            <ac:spMk id="15" creationId="{7F698A8C-6BA1-45D2-9072-05D2DE244D7E}"/>
          </ac:spMkLst>
        </pc:spChg>
        <pc:spChg chg="add ord">
          <ac:chgData name="Dimple Gulrajani" userId="64aabe4f-0613-475c-adb9-c8579147beab" providerId="ADAL" clId="{780BD34C-0653-48C8-8EBB-549F2D8DD720}" dt="2021-01-20T04:15:46.222" v="1679" actId="167"/>
          <ac:spMkLst>
            <pc:docMk/>
            <pc:sldMk cId="713379949" sldId="269"/>
            <ac:spMk id="16" creationId="{85C0EE56-73CC-4310-AB07-81AD06A0A2CF}"/>
          </ac:spMkLst>
        </pc:spChg>
        <pc:spChg chg="add del">
          <ac:chgData name="Dimple Gulrajani" userId="64aabe4f-0613-475c-adb9-c8579147beab" providerId="ADAL" clId="{780BD34C-0653-48C8-8EBB-549F2D8DD720}" dt="2021-01-20T16:00:07.512" v="3621"/>
          <ac:spMkLst>
            <pc:docMk/>
            <pc:sldMk cId="713379949" sldId="269"/>
            <ac:spMk id="18" creationId="{8C4999C3-7FC3-4312-8AAA-35136D519902}"/>
          </ac:spMkLst>
        </pc:spChg>
        <pc:picChg chg="mod">
          <ac:chgData name="Dimple Gulrajani" userId="64aabe4f-0613-475c-adb9-c8579147beab" providerId="ADAL" clId="{780BD34C-0653-48C8-8EBB-549F2D8DD720}" dt="2021-01-20T19:16:06.542" v="4275" actId="1076"/>
          <ac:picMkLst>
            <pc:docMk/>
            <pc:sldMk cId="713379949" sldId="269"/>
            <ac:picMk id="5" creationId="{E6ED5FA7-69FC-43C7-9FEA-62567ED0A2C1}"/>
          </ac:picMkLst>
        </pc:picChg>
        <pc:picChg chg="del">
          <ac:chgData name="Dimple Gulrajani" userId="64aabe4f-0613-475c-adb9-c8579147beab" providerId="ADAL" clId="{780BD34C-0653-48C8-8EBB-549F2D8DD720}" dt="2021-01-20T04:15:55.422" v="1680" actId="478"/>
          <ac:picMkLst>
            <pc:docMk/>
            <pc:sldMk cId="713379949" sldId="269"/>
            <ac:picMk id="7" creationId="{A016E171-4D3F-475D-8C1E-BCC295347F5B}"/>
          </ac:picMkLst>
        </pc:picChg>
        <pc:picChg chg="mod">
          <ac:chgData name="Dimple Gulrajani" userId="64aabe4f-0613-475c-adb9-c8579147beab" providerId="ADAL" clId="{780BD34C-0653-48C8-8EBB-549F2D8DD720}" dt="2021-01-20T19:16:36.111" v="4278" actId="14100"/>
          <ac:picMkLst>
            <pc:docMk/>
            <pc:sldMk cId="713379949" sldId="269"/>
            <ac:picMk id="12" creationId="{4631CBA2-5478-4081-B2DF-CCA79FCA61F5}"/>
          </ac:picMkLst>
        </pc:picChg>
        <pc:picChg chg="mod">
          <ac:chgData name="Dimple Gulrajani" userId="64aabe4f-0613-475c-adb9-c8579147beab" providerId="ADAL" clId="{780BD34C-0653-48C8-8EBB-549F2D8DD720}" dt="2021-01-20T19:16:09.779" v="4276" actId="1076"/>
          <ac:picMkLst>
            <pc:docMk/>
            <pc:sldMk cId="713379949" sldId="269"/>
            <ac:picMk id="13" creationId="{E9F2B367-3549-44DB-A742-BD227AB244AF}"/>
          </ac:picMkLst>
        </pc:picChg>
        <pc:picChg chg="add">
          <ac:chgData name="Dimple Gulrajani" userId="64aabe4f-0613-475c-adb9-c8579147beab" providerId="ADAL" clId="{780BD34C-0653-48C8-8EBB-549F2D8DD720}" dt="2021-01-20T14:53:41.583" v="2857"/>
          <ac:picMkLst>
            <pc:docMk/>
            <pc:sldMk cId="713379949" sldId="269"/>
            <ac:picMk id="14" creationId="{1165B2E1-D0B1-4578-B165-1078994B0F5F}"/>
          </ac:picMkLst>
        </pc:picChg>
        <pc:picChg chg="add del">
          <ac:chgData name="Dimple Gulrajani" userId="64aabe4f-0613-475c-adb9-c8579147beab" providerId="ADAL" clId="{780BD34C-0653-48C8-8EBB-549F2D8DD720}" dt="2021-01-20T14:53:40.283" v="2856" actId="478"/>
          <ac:picMkLst>
            <pc:docMk/>
            <pc:sldMk cId="713379949" sldId="269"/>
            <ac:picMk id="17" creationId="{6294CF19-553D-4390-A74C-3040F6EA2123}"/>
          </ac:picMkLst>
        </pc:picChg>
      </pc:sldChg>
      <pc:sldChg chg="addSp delSp modSp">
        <pc:chgData name="Dimple Gulrajani" userId="64aabe4f-0613-475c-adb9-c8579147beab" providerId="ADAL" clId="{780BD34C-0653-48C8-8EBB-549F2D8DD720}" dt="2021-01-20T16:06:39.534" v="3756" actId="478"/>
        <pc:sldMkLst>
          <pc:docMk/>
          <pc:sldMk cId="1642937095" sldId="270"/>
        </pc:sldMkLst>
        <pc:spChg chg="add del mod">
          <ac:chgData name="Dimple Gulrajani" userId="64aabe4f-0613-475c-adb9-c8579147beab" providerId="ADAL" clId="{780BD34C-0653-48C8-8EBB-549F2D8DD720}" dt="2021-01-20T16:05:34.772" v="3693" actId="478"/>
          <ac:spMkLst>
            <pc:docMk/>
            <pc:sldMk cId="1642937095" sldId="270"/>
            <ac:spMk id="17" creationId="{C32B30B9-FC67-42FD-BB2B-381E14F676C6}"/>
          </ac:spMkLst>
        </pc:spChg>
        <pc:spChg chg="add del mod">
          <ac:chgData name="Dimple Gulrajani" userId="64aabe4f-0613-475c-adb9-c8579147beab" providerId="ADAL" clId="{780BD34C-0653-48C8-8EBB-549F2D8DD720}" dt="2021-01-20T16:06:39.534" v="3756" actId="478"/>
          <ac:spMkLst>
            <pc:docMk/>
            <pc:sldMk cId="1642937095" sldId="270"/>
            <ac:spMk id="18" creationId="{1F0C92C7-1BEA-405E-9F3E-40740C56C6E0}"/>
          </ac:spMkLst>
        </pc:spChg>
        <pc:spChg chg="add del mod ord">
          <ac:chgData name="Dimple Gulrajani" userId="64aabe4f-0613-475c-adb9-c8579147beab" providerId="ADAL" clId="{780BD34C-0653-48C8-8EBB-549F2D8DD720}" dt="2021-01-20T03:05:14.308" v="1016" actId="478"/>
          <ac:spMkLst>
            <pc:docMk/>
            <pc:sldMk cId="1642937095" sldId="270"/>
            <ac:spMk id="18" creationId="{B2D00237-9DE3-4411-B18F-20BF08FCD6DB}"/>
          </ac:spMkLst>
        </pc:spChg>
        <pc:spChg chg="add mod ord topLvl">
          <ac:chgData name="Dimple Gulrajani" userId="64aabe4f-0613-475c-adb9-c8579147beab" providerId="ADAL" clId="{780BD34C-0653-48C8-8EBB-549F2D8DD720}" dt="2021-01-20T16:06:16.053" v="3752" actId="164"/>
          <ac:spMkLst>
            <pc:docMk/>
            <pc:sldMk cId="1642937095" sldId="270"/>
            <ac:spMk id="19" creationId="{B7FC787E-4207-4969-872B-C6CF6B5BCEB3}"/>
          </ac:spMkLst>
        </pc:spChg>
        <pc:spChg chg="add mod ord topLvl">
          <ac:chgData name="Dimple Gulrajani" userId="64aabe4f-0613-475c-adb9-c8579147beab" providerId="ADAL" clId="{780BD34C-0653-48C8-8EBB-549F2D8DD720}" dt="2021-01-20T16:06:18.461" v="3753" actId="164"/>
          <ac:spMkLst>
            <pc:docMk/>
            <pc:sldMk cId="1642937095" sldId="270"/>
            <ac:spMk id="20" creationId="{D6E0B004-6D2E-4AD8-B4F3-FC4253A87C51}"/>
          </ac:spMkLst>
        </pc:spChg>
        <pc:spChg chg="add del mod">
          <ac:chgData name="Dimple Gulrajani" userId="64aabe4f-0613-475c-adb9-c8579147beab" providerId="ADAL" clId="{780BD34C-0653-48C8-8EBB-549F2D8DD720}" dt="2021-01-20T16:06:39.534" v="3756" actId="478"/>
          <ac:spMkLst>
            <pc:docMk/>
            <pc:sldMk cId="1642937095" sldId="270"/>
            <ac:spMk id="21" creationId="{3E1FB1A9-F328-49D7-A1DF-FBE030E7486E}"/>
          </ac:spMkLst>
        </pc:spChg>
        <pc:spChg chg="add del mod">
          <ac:chgData name="Dimple Gulrajani" userId="64aabe4f-0613-475c-adb9-c8579147beab" providerId="ADAL" clId="{780BD34C-0653-48C8-8EBB-549F2D8DD720}" dt="2021-01-20T03:06:16.513" v="1032" actId="478"/>
          <ac:spMkLst>
            <pc:docMk/>
            <pc:sldMk cId="1642937095" sldId="270"/>
            <ac:spMk id="21" creationId="{CB4921B1-B091-4181-BA1A-255631071666}"/>
          </ac:spMkLst>
        </pc:spChg>
        <pc:spChg chg="mod">
          <ac:chgData name="Dimple Gulrajani" userId="64aabe4f-0613-475c-adb9-c8579147beab" providerId="ADAL" clId="{780BD34C-0653-48C8-8EBB-549F2D8DD720}" dt="2021-01-20T03:15:43.347" v="1112" actId="113"/>
          <ac:spMkLst>
            <pc:docMk/>
            <pc:sldMk cId="1642937095" sldId="270"/>
            <ac:spMk id="33" creationId="{2D3D5C37-E244-4272-A5DF-860CBEAC377E}"/>
          </ac:spMkLst>
        </pc:spChg>
        <pc:spChg chg="add del">
          <ac:chgData name="Dimple Gulrajani" userId="64aabe4f-0613-475c-adb9-c8579147beab" providerId="ADAL" clId="{780BD34C-0653-48C8-8EBB-549F2D8DD720}" dt="2021-01-20T03:04:28.078" v="1010" actId="478"/>
          <ac:spMkLst>
            <pc:docMk/>
            <pc:sldMk cId="1642937095" sldId="270"/>
            <ac:spMk id="36" creationId="{372C3438-B160-4EC4-9416-B2A63D8D19BE}"/>
          </ac:spMkLst>
        </pc:spChg>
        <pc:spChg chg="del">
          <ac:chgData name="Dimple Gulrajani" userId="64aabe4f-0613-475c-adb9-c8579147beab" providerId="ADAL" clId="{780BD34C-0653-48C8-8EBB-549F2D8DD720}" dt="2021-01-20T03:03:53.481" v="999" actId="478"/>
          <ac:spMkLst>
            <pc:docMk/>
            <pc:sldMk cId="1642937095" sldId="270"/>
            <ac:spMk id="46" creationId="{5E07CD1C-5924-4CAC-B827-6933AE1890B2}"/>
          </ac:spMkLst>
        </pc:spChg>
        <pc:spChg chg="mod topLvl">
          <ac:chgData name="Dimple Gulrajani" userId="64aabe4f-0613-475c-adb9-c8579147beab" providerId="ADAL" clId="{780BD34C-0653-48C8-8EBB-549F2D8DD720}" dt="2021-01-20T16:05:52.235" v="3696" actId="1038"/>
          <ac:spMkLst>
            <pc:docMk/>
            <pc:sldMk cId="1642937095" sldId="270"/>
            <ac:spMk id="47" creationId="{E44FFF59-25FB-4142-ACB3-50C99C832E7F}"/>
          </ac:spMkLst>
        </pc:spChg>
        <pc:spChg chg="mod topLvl">
          <ac:chgData name="Dimple Gulrajani" userId="64aabe4f-0613-475c-adb9-c8579147beab" providerId="ADAL" clId="{780BD34C-0653-48C8-8EBB-549F2D8DD720}" dt="2021-01-20T16:06:09.897" v="3751" actId="1038"/>
          <ac:spMkLst>
            <pc:docMk/>
            <pc:sldMk cId="1642937095" sldId="270"/>
            <ac:spMk id="54" creationId="{1B7C3543-977C-4894-A24D-0D027FAEF409}"/>
          </ac:spMkLst>
        </pc:spChg>
        <pc:spChg chg="del mod">
          <ac:chgData name="Dimple Gulrajani" userId="64aabe4f-0613-475c-adb9-c8579147beab" providerId="ADAL" clId="{780BD34C-0653-48C8-8EBB-549F2D8DD720}" dt="2021-01-20T03:03:05.809" v="991" actId="478"/>
          <ac:spMkLst>
            <pc:docMk/>
            <pc:sldMk cId="1642937095" sldId="270"/>
            <ac:spMk id="55" creationId="{FE8D8252-F122-4C4E-806B-4C11239DFF60}"/>
          </ac:spMkLst>
        </pc:spChg>
        <pc:spChg chg="mod topLvl">
          <ac:chgData name="Dimple Gulrajani" userId="64aabe4f-0613-475c-adb9-c8579147beab" providerId="ADAL" clId="{780BD34C-0653-48C8-8EBB-549F2D8DD720}" dt="2021-01-20T16:05:52.235" v="3696" actId="1038"/>
          <ac:spMkLst>
            <pc:docMk/>
            <pc:sldMk cId="1642937095" sldId="270"/>
            <ac:spMk id="58" creationId="{DBCC60A3-5BA3-482D-BED3-E42AF90E32F9}"/>
          </ac:spMkLst>
        </pc:spChg>
        <pc:spChg chg="mod topLvl">
          <ac:chgData name="Dimple Gulrajani" userId="64aabe4f-0613-475c-adb9-c8579147beab" providerId="ADAL" clId="{780BD34C-0653-48C8-8EBB-549F2D8DD720}" dt="2021-01-20T16:06:18.461" v="3753" actId="164"/>
          <ac:spMkLst>
            <pc:docMk/>
            <pc:sldMk cId="1642937095" sldId="270"/>
            <ac:spMk id="59" creationId="{23F0D529-9BFF-414B-9381-D9C6939148F4}"/>
          </ac:spMkLst>
        </pc:spChg>
        <pc:spChg chg="mod topLvl">
          <ac:chgData name="Dimple Gulrajani" userId="64aabe4f-0613-475c-adb9-c8579147beab" providerId="ADAL" clId="{780BD34C-0653-48C8-8EBB-549F2D8DD720}" dt="2021-01-20T16:06:16.053" v="3752" actId="164"/>
          <ac:spMkLst>
            <pc:docMk/>
            <pc:sldMk cId="1642937095" sldId="270"/>
            <ac:spMk id="60" creationId="{9F95CCA9-B802-4228-92B9-E9BF7D721DA3}"/>
          </ac:spMkLst>
        </pc:spChg>
        <pc:spChg chg="mod topLvl">
          <ac:chgData name="Dimple Gulrajani" userId="64aabe4f-0613-475c-adb9-c8579147beab" providerId="ADAL" clId="{780BD34C-0653-48C8-8EBB-549F2D8DD720}" dt="2021-01-20T16:06:09.897" v="3751" actId="1038"/>
          <ac:spMkLst>
            <pc:docMk/>
            <pc:sldMk cId="1642937095" sldId="270"/>
            <ac:spMk id="63" creationId="{1B87F604-A977-47A1-82EB-C1F27821E07E}"/>
          </ac:spMkLst>
        </pc:spChg>
        <pc:grpChg chg="add del mod">
          <ac:chgData name="Dimple Gulrajani" userId="64aabe4f-0613-475c-adb9-c8579147beab" providerId="ADAL" clId="{780BD34C-0653-48C8-8EBB-549F2D8DD720}" dt="2021-01-20T05:13:53.460" v="2306" actId="165"/>
          <ac:grpSpMkLst>
            <pc:docMk/>
            <pc:sldMk cId="1642937095" sldId="270"/>
            <ac:grpSpMk id="3" creationId="{034DBC94-C0A1-4AAF-9C23-92773C171252}"/>
          </ac:grpSpMkLst>
        </pc:grpChg>
        <pc:grpChg chg="add mod">
          <ac:chgData name="Dimple Gulrajani" userId="64aabe4f-0613-475c-adb9-c8579147beab" providerId="ADAL" clId="{780BD34C-0653-48C8-8EBB-549F2D8DD720}" dt="2021-01-20T16:06:26.827" v="3754" actId="1076"/>
          <ac:grpSpMkLst>
            <pc:docMk/>
            <pc:sldMk cId="1642937095" sldId="270"/>
            <ac:grpSpMk id="3" creationId="{86F988D6-35F8-4C83-B2F3-41CE554C9AD6}"/>
          </ac:grpSpMkLst>
        </pc:grpChg>
        <pc:grpChg chg="add mod">
          <ac:chgData name="Dimple Gulrajani" userId="64aabe4f-0613-475c-adb9-c8579147beab" providerId="ADAL" clId="{780BD34C-0653-48C8-8EBB-549F2D8DD720}" dt="2021-01-20T16:06:34.892" v="3755" actId="1076"/>
          <ac:grpSpMkLst>
            <pc:docMk/>
            <pc:sldMk cId="1642937095" sldId="270"/>
            <ac:grpSpMk id="4" creationId="{89B02AE8-CD7F-4DB6-913D-3191FF5CDAF3}"/>
          </ac:grpSpMkLst>
        </pc:grpChg>
        <pc:grpChg chg="add del mod">
          <ac:chgData name="Dimple Gulrajani" userId="64aabe4f-0613-475c-adb9-c8579147beab" providerId="ADAL" clId="{780BD34C-0653-48C8-8EBB-549F2D8DD720}" dt="2021-01-20T05:14:22.540" v="2309" actId="165"/>
          <ac:grpSpMkLst>
            <pc:docMk/>
            <pc:sldMk cId="1642937095" sldId="270"/>
            <ac:grpSpMk id="4" creationId="{BEC6DE88-E1AE-4C23-BB27-B86ED8E07FD7}"/>
          </ac:grpSpMkLst>
        </pc:grpChg>
        <pc:grpChg chg="add del mod">
          <ac:chgData name="Dimple Gulrajani" userId="64aabe4f-0613-475c-adb9-c8579147beab" providerId="ADAL" clId="{780BD34C-0653-48C8-8EBB-549F2D8DD720}" dt="2021-01-20T05:14:22.540" v="2309" actId="165"/>
          <ac:grpSpMkLst>
            <pc:docMk/>
            <pc:sldMk cId="1642937095" sldId="270"/>
            <ac:grpSpMk id="5" creationId="{7372F079-188E-4665-AD41-E486DC3053EC}"/>
          </ac:grpSpMkLst>
        </pc:grpChg>
        <pc:grpChg chg="add del mod">
          <ac:chgData name="Dimple Gulrajani" userId="64aabe4f-0613-475c-adb9-c8579147beab" providerId="ADAL" clId="{780BD34C-0653-48C8-8EBB-549F2D8DD720}" dt="2021-01-20T05:14:22.540" v="2309" actId="165"/>
          <ac:grpSpMkLst>
            <pc:docMk/>
            <pc:sldMk cId="1642937095" sldId="270"/>
            <ac:grpSpMk id="6" creationId="{5B573DA1-65E8-4205-B29B-C999FC7F5D1E}"/>
          </ac:grpSpMkLst>
        </pc:grpChg>
        <pc:picChg chg="add mod topLvl">
          <ac:chgData name="Dimple Gulrajani" userId="64aabe4f-0613-475c-adb9-c8579147beab" providerId="ADAL" clId="{780BD34C-0653-48C8-8EBB-549F2D8DD720}" dt="2021-01-20T16:06:09.897" v="3751" actId="1038"/>
          <ac:picMkLst>
            <pc:docMk/>
            <pc:sldMk cId="1642937095" sldId="270"/>
            <ac:picMk id="22" creationId="{48FC36C1-EBC1-43AF-B8B0-D41FA9F5FA43}"/>
          </ac:picMkLst>
        </pc:picChg>
        <pc:picChg chg="mod topLvl">
          <ac:chgData name="Dimple Gulrajani" userId="64aabe4f-0613-475c-adb9-c8579147beab" providerId="ADAL" clId="{780BD34C-0653-48C8-8EBB-549F2D8DD720}" dt="2021-01-20T16:06:18.461" v="3753" actId="164"/>
          <ac:picMkLst>
            <pc:docMk/>
            <pc:sldMk cId="1642937095" sldId="270"/>
            <ac:picMk id="49" creationId="{438C6E97-303A-48B6-A8C2-B72012C60C79}"/>
          </ac:picMkLst>
        </pc:picChg>
        <pc:picChg chg="del mod">
          <ac:chgData name="Dimple Gulrajani" userId="64aabe4f-0613-475c-adb9-c8579147beab" providerId="ADAL" clId="{780BD34C-0653-48C8-8EBB-549F2D8DD720}" dt="2021-01-20T03:05:12.663" v="1015" actId="478"/>
          <ac:picMkLst>
            <pc:docMk/>
            <pc:sldMk cId="1642937095" sldId="270"/>
            <ac:picMk id="57" creationId="{482C234F-A0C9-4CB5-8C44-76BD5D4EF320}"/>
          </ac:picMkLst>
        </pc:picChg>
        <pc:picChg chg="mod topLvl">
          <ac:chgData name="Dimple Gulrajani" userId="64aabe4f-0613-475c-adb9-c8579147beab" providerId="ADAL" clId="{780BD34C-0653-48C8-8EBB-549F2D8DD720}" dt="2021-01-20T16:05:52.235" v="3696" actId="1038"/>
          <ac:picMkLst>
            <pc:docMk/>
            <pc:sldMk cId="1642937095" sldId="270"/>
            <ac:picMk id="13314" creationId="{345DB971-DFCB-41EF-8EA5-8C82F4A127E8}"/>
          </ac:picMkLst>
        </pc:picChg>
        <pc:picChg chg="mod topLvl">
          <ac:chgData name="Dimple Gulrajani" userId="64aabe4f-0613-475c-adb9-c8579147beab" providerId="ADAL" clId="{780BD34C-0653-48C8-8EBB-549F2D8DD720}" dt="2021-01-20T16:06:16.053" v="3752" actId="164"/>
          <ac:picMkLst>
            <pc:docMk/>
            <pc:sldMk cId="1642937095" sldId="270"/>
            <ac:picMk id="13324" creationId="{ED890CB1-AE02-47E1-AD54-23ADCA9E530F}"/>
          </ac:picMkLst>
        </pc:picChg>
      </pc:sldChg>
      <pc:sldChg chg="addSp delSp modSp">
        <pc:chgData name="Dimple Gulrajani" userId="64aabe4f-0613-475c-adb9-c8579147beab" providerId="ADAL" clId="{780BD34C-0653-48C8-8EBB-549F2D8DD720}" dt="2021-01-20T18:58:08.281" v="4172" actId="2085"/>
        <pc:sldMkLst>
          <pc:docMk/>
          <pc:sldMk cId="1746637985" sldId="271"/>
        </pc:sldMkLst>
        <pc:spChg chg="del mod">
          <ac:chgData name="Dimple Gulrajani" userId="64aabe4f-0613-475c-adb9-c8579147beab" providerId="ADAL" clId="{780BD34C-0653-48C8-8EBB-549F2D8DD720}" dt="2021-01-20T04:15:20.723" v="1672" actId="478"/>
          <ac:spMkLst>
            <pc:docMk/>
            <pc:sldMk cId="1746637985" sldId="271"/>
            <ac:spMk id="2" creationId="{66DE1FAD-19D5-457A-A718-2EB0BCE3E407}"/>
          </ac:spMkLst>
        </pc:spChg>
        <pc:spChg chg="mod">
          <ac:chgData name="Dimple Gulrajani" userId="64aabe4f-0613-475c-adb9-c8579147beab" providerId="ADAL" clId="{780BD34C-0653-48C8-8EBB-549F2D8DD720}" dt="2021-01-20T04:15:30.819" v="1675" actId="12788"/>
          <ac:spMkLst>
            <pc:docMk/>
            <pc:sldMk cId="1746637985" sldId="271"/>
            <ac:spMk id="3" creationId="{44C78A43-580D-427E-AD9B-342886775380}"/>
          </ac:spMkLst>
        </pc:spChg>
        <pc:spChg chg="mod topLvl">
          <ac:chgData name="Dimple Gulrajani" userId="64aabe4f-0613-475c-adb9-c8579147beab" providerId="ADAL" clId="{780BD34C-0653-48C8-8EBB-549F2D8DD720}" dt="2021-01-20T15:59:46.351" v="3616" actId="1037"/>
          <ac:spMkLst>
            <pc:docMk/>
            <pc:sldMk cId="1746637985" sldId="271"/>
            <ac:spMk id="20" creationId="{D2ED0EAF-EC0A-4F04-8784-36C6BF7FB226}"/>
          </ac:spMkLst>
        </pc:spChg>
        <pc:spChg chg="mod topLvl">
          <ac:chgData name="Dimple Gulrajani" userId="64aabe4f-0613-475c-adb9-c8579147beab" providerId="ADAL" clId="{780BD34C-0653-48C8-8EBB-549F2D8DD720}" dt="2021-01-20T15:59:46.351" v="3616" actId="1037"/>
          <ac:spMkLst>
            <pc:docMk/>
            <pc:sldMk cId="1746637985" sldId="271"/>
            <ac:spMk id="21" creationId="{CE08F1A5-FD18-4F67-B47B-1E9E19CAFFC1}"/>
          </ac:spMkLst>
        </pc:spChg>
        <pc:spChg chg="mod topLvl">
          <ac:chgData name="Dimple Gulrajani" userId="64aabe4f-0613-475c-adb9-c8579147beab" providerId="ADAL" clId="{780BD34C-0653-48C8-8EBB-549F2D8DD720}" dt="2021-01-20T15:59:46.351" v="3616" actId="1037"/>
          <ac:spMkLst>
            <pc:docMk/>
            <pc:sldMk cId="1746637985" sldId="271"/>
            <ac:spMk id="22" creationId="{5DE7A7F0-9507-47DE-B753-1434973218F3}"/>
          </ac:spMkLst>
        </pc:spChg>
        <pc:spChg chg="mod topLvl">
          <ac:chgData name="Dimple Gulrajani" userId="64aabe4f-0613-475c-adb9-c8579147beab" providerId="ADAL" clId="{780BD34C-0653-48C8-8EBB-549F2D8DD720}" dt="2021-01-20T15:59:46.351" v="3616" actId="1037"/>
          <ac:spMkLst>
            <pc:docMk/>
            <pc:sldMk cId="1746637985" sldId="271"/>
            <ac:spMk id="23" creationId="{2D91D0C8-F004-4925-BD01-108D1E364A84}"/>
          </ac:spMkLst>
        </pc:spChg>
        <pc:spChg chg="mod topLvl">
          <ac:chgData name="Dimple Gulrajani" userId="64aabe4f-0613-475c-adb9-c8579147beab" providerId="ADAL" clId="{780BD34C-0653-48C8-8EBB-549F2D8DD720}" dt="2021-01-20T15:59:46.351" v="3616" actId="1037"/>
          <ac:spMkLst>
            <pc:docMk/>
            <pc:sldMk cId="1746637985" sldId="271"/>
            <ac:spMk id="24" creationId="{C0CED978-A91E-4E57-B143-5AFC50036EBB}"/>
          </ac:spMkLst>
        </pc:spChg>
        <pc:spChg chg="mod topLvl">
          <ac:chgData name="Dimple Gulrajani" userId="64aabe4f-0613-475c-adb9-c8579147beab" providerId="ADAL" clId="{780BD34C-0653-48C8-8EBB-549F2D8DD720}" dt="2021-01-20T15:59:46.351" v="3616" actId="1037"/>
          <ac:spMkLst>
            <pc:docMk/>
            <pc:sldMk cId="1746637985" sldId="271"/>
            <ac:spMk id="25" creationId="{8B412F1F-A04E-44D8-A82B-A6B20A2694D1}"/>
          </ac:spMkLst>
        </pc:spChg>
        <pc:spChg chg="mod topLvl">
          <ac:chgData name="Dimple Gulrajani" userId="64aabe4f-0613-475c-adb9-c8579147beab" providerId="ADAL" clId="{780BD34C-0653-48C8-8EBB-549F2D8DD720}" dt="2021-01-20T15:59:46.351" v="3616" actId="1037"/>
          <ac:spMkLst>
            <pc:docMk/>
            <pc:sldMk cId="1746637985" sldId="271"/>
            <ac:spMk id="26" creationId="{B1281728-1292-4631-BABA-98832585F8BC}"/>
          </ac:spMkLst>
        </pc:spChg>
        <pc:spChg chg="mod topLvl">
          <ac:chgData name="Dimple Gulrajani" userId="64aabe4f-0613-475c-adb9-c8579147beab" providerId="ADAL" clId="{780BD34C-0653-48C8-8EBB-549F2D8DD720}" dt="2021-01-20T15:59:46.351" v="3616" actId="1037"/>
          <ac:spMkLst>
            <pc:docMk/>
            <pc:sldMk cId="1746637985" sldId="271"/>
            <ac:spMk id="27" creationId="{D69EE3E9-1C43-430B-BCE2-5B3600FB7980}"/>
          </ac:spMkLst>
        </pc:spChg>
        <pc:spChg chg="mod topLvl">
          <ac:chgData name="Dimple Gulrajani" userId="64aabe4f-0613-475c-adb9-c8579147beab" providerId="ADAL" clId="{780BD34C-0653-48C8-8EBB-549F2D8DD720}" dt="2021-01-20T15:59:46.351" v="3616" actId="1037"/>
          <ac:spMkLst>
            <pc:docMk/>
            <pc:sldMk cId="1746637985" sldId="271"/>
            <ac:spMk id="28" creationId="{FBB1BA61-4ECD-4FA3-BA99-8A9434FDEFBE}"/>
          </ac:spMkLst>
        </pc:spChg>
        <pc:spChg chg="add del mod">
          <ac:chgData name="Dimple Gulrajani" userId="64aabe4f-0613-475c-adb9-c8579147beab" providerId="ADAL" clId="{780BD34C-0653-48C8-8EBB-549F2D8DD720}" dt="2021-01-20T14:53:45.579" v="2858"/>
          <ac:spMkLst>
            <pc:docMk/>
            <pc:sldMk cId="1746637985" sldId="271"/>
            <ac:spMk id="34" creationId="{4C83CAE9-45E5-43BD-A41E-D06A60836A5B}"/>
          </ac:spMkLst>
        </pc:spChg>
        <pc:spChg chg="add del">
          <ac:chgData name="Dimple Gulrajani" userId="64aabe4f-0613-475c-adb9-c8579147beab" providerId="ADAL" clId="{780BD34C-0653-48C8-8EBB-549F2D8DD720}" dt="2021-01-20T04:15:35.343" v="1676" actId="478"/>
          <ac:spMkLst>
            <pc:docMk/>
            <pc:sldMk cId="1746637985" sldId="271"/>
            <ac:spMk id="34" creationId="{FF100951-813B-4CA2-87BA-63E2CE227BC8}"/>
          </ac:spMkLst>
        </pc:spChg>
        <pc:spChg chg="add mod ord">
          <ac:chgData name="Dimple Gulrajani" userId="64aabe4f-0613-475c-adb9-c8579147beab" providerId="ADAL" clId="{780BD34C-0653-48C8-8EBB-549F2D8DD720}" dt="2021-01-20T14:53:22.149" v="2845" actId="12788"/>
          <ac:spMkLst>
            <pc:docMk/>
            <pc:sldMk cId="1746637985" sldId="271"/>
            <ac:spMk id="37" creationId="{26E2872B-7BA2-486D-9782-81EFC4C76291}"/>
          </ac:spMkLst>
        </pc:spChg>
        <pc:spChg chg="add del">
          <ac:chgData name="Dimple Gulrajani" userId="64aabe4f-0613-475c-adb9-c8579147beab" providerId="ADAL" clId="{780BD34C-0653-48C8-8EBB-549F2D8DD720}" dt="2021-01-20T15:59:59.559" v="3619"/>
          <ac:spMkLst>
            <pc:docMk/>
            <pc:sldMk cId="1746637985" sldId="271"/>
            <ac:spMk id="38" creationId="{DE7EDF54-2572-4A44-A238-B0E02F333E64}"/>
          </ac:spMkLst>
        </pc:spChg>
        <pc:spChg chg="add del">
          <ac:chgData name="Dimple Gulrajani" userId="64aabe4f-0613-475c-adb9-c8579147beab" providerId="ADAL" clId="{780BD34C-0653-48C8-8EBB-549F2D8DD720}" dt="2021-01-20T15:59:59.559" v="3619"/>
          <ac:spMkLst>
            <pc:docMk/>
            <pc:sldMk cId="1746637985" sldId="271"/>
            <ac:spMk id="39" creationId="{86164371-C243-4A8A-A84D-84C15AAE4D65}"/>
          </ac:spMkLst>
        </pc:spChg>
        <pc:grpChg chg="add del mod">
          <ac:chgData name="Dimple Gulrajani" userId="64aabe4f-0613-475c-adb9-c8579147beab" providerId="ADAL" clId="{780BD34C-0653-48C8-8EBB-549F2D8DD720}" dt="2021-01-20T05:38:40.337" v="2706" actId="165"/>
          <ac:grpSpMkLst>
            <pc:docMk/>
            <pc:sldMk cId="1746637985" sldId="271"/>
            <ac:grpSpMk id="4" creationId="{8D0FD6DA-7072-436D-8D75-709469CE888C}"/>
          </ac:grpSpMkLst>
        </pc:grpChg>
        <pc:grpChg chg="add del mod">
          <ac:chgData name="Dimple Gulrajani" userId="64aabe4f-0613-475c-adb9-c8579147beab" providerId="ADAL" clId="{780BD34C-0653-48C8-8EBB-549F2D8DD720}" dt="2021-01-20T05:38:22.511" v="2703" actId="165"/>
          <ac:grpSpMkLst>
            <pc:docMk/>
            <pc:sldMk cId="1746637985" sldId="271"/>
            <ac:grpSpMk id="6" creationId="{425F658E-8EAA-4ACE-B27C-37B1D0EDB624}"/>
          </ac:grpSpMkLst>
        </pc:grpChg>
        <pc:picChg chg="mod topLvl">
          <ac:chgData name="Dimple Gulrajani" userId="64aabe4f-0613-475c-adb9-c8579147beab" providerId="ADAL" clId="{780BD34C-0653-48C8-8EBB-549F2D8DD720}" dt="2021-01-20T18:58:08.281" v="4172" actId="2085"/>
          <ac:picMkLst>
            <pc:docMk/>
            <pc:sldMk cId="1746637985" sldId="271"/>
            <ac:picMk id="5" creationId="{FDC9F7A6-E8E1-43A5-B222-CD55AB4D145D}"/>
          </ac:picMkLst>
        </pc:picChg>
        <pc:picChg chg="mod">
          <ac:chgData name="Dimple Gulrajani" userId="64aabe4f-0613-475c-adb9-c8579147beab" providerId="ADAL" clId="{780BD34C-0653-48C8-8EBB-549F2D8DD720}" dt="2021-01-20T14:53:27.610" v="2854" actId="1035"/>
          <ac:picMkLst>
            <pc:docMk/>
            <pc:sldMk cId="1746637985" sldId="271"/>
            <ac:picMk id="7" creationId="{A016E171-4D3F-475D-8C1E-BCC295347F5B}"/>
          </ac:picMkLst>
        </pc:picChg>
        <pc:picChg chg="mod topLvl">
          <ac:chgData name="Dimple Gulrajani" userId="64aabe4f-0613-475c-adb9-c8579147beab" providerId="ADAL" clId="{780BD34C-0653-48C8-8EBB-549F2D8DD720}" dt="2021-01-20T18:58:08.281" v="4172" actId="2085"/>
          <ac:picMkLst>
            <pc:docMk/>
            <pc:sldMk cId="1746637985" sldId="271"/>
            <ac:picMk id="10" creationId="{497AC39A-51FE-4937-888D-A43091022E2B}"/>
          </ac:picMkLst>
        </pc:picChg>
        <pc:picChg chg="mod topLvl">
          <ac:chgData name="Dimple Gulrajani" userId="64aabe4f-0613-475c-adb9-c8579147beab" providerId="ADAL" clId="{780BD34C-0653-48C8-8EBB-549F2D8DD720}" dt="2021-01-20T18:58:08.281" v="4172" actId="2085"/>
          <ac:picMkLst>
            <pc:docMk/>
            <pc:sldMk cId="1746637985" sldId="271"/>
            <ac:picMk id="29" creationId="{D8F7BA3B-3A47-4800-9792-A193F8ABF4F7}"/>
          </ac:picMkLst>
        </pc:picChg>
        <pc:picChg chg="mod topLvl">
          <ac:chgData name="Dimple Gulrajani" userId="64aabe4f-0613-475c-adb9-c8579147beab" providerId="ADAL" clId="{780BD34C-0653-48C8-8EBB-549F2D8DD720}" dt="2021-01-20T18:58:08.281" v="4172" actId="2085"/>
          <ac:picMkLst>
            <pc:docMk/>
            <pc:sldMk cId="1746637985" sldId="271"/>
            <ac:picMk id="30" creationId="{74A05F53-A899-40A8-98F2-4D917E3A2808}"/>
          </ac:picMkLst>
        </pc:picChg>
        <pc:picChg chg="mod topLvl">
          <ac:chgData name="Dimple Gulrajani" userId="64aabe4f-0613-475c-adb9-c8579147beab" providerId="ADAL" clId="{780BD34C-0653-48C8-8EBB-549F2D8DD720}" dt="2021-01-20T18:57:46.964" v="4170" actId="2085"/>
          <ac:picMkLst>
            <pc:docMk/>
            <pc:sldMk cId="1746637985" sldId="271"/>
            <ac:picMk id="31" creationId="{3B14A03A-05B9-40E4-9195-07A602A43AE7}"/>
          </ac:picMkLst>
        </pc:picChg>
        <pc:picChg chg="mod topLvl">
          <ac:chgData name="Dimple Gulrajani" userId="64aabe4f-0613-475c-adb9-c8579147beab" providerId="ADAL" clId="{780BD34C-0653-48C8-8EBB-549F2D8DD720}" dt="2021-01-20T18:58:08.281" v="4172" actId="2085"/>
          <ac:picMkLst>
            <pc:docMk/>
            <pc:sldMk cId="1746637985" sldId="271"/>
            <ac:picMk id="32" creationId="{9E651BB8-EAA8-4664-BEC4-BC921AADB4FF}"/>
          </ac:picMkLst>
        </pc:picChg>
        <pc:picChg chg="mod topLvl">
          <ac:chgData name="Dimple Gulrajani" userId="64aabe4f-0613-475c-adb9-c8579147beab" providerId="ADAL" clId="{780BD34C-0653-48C8-8EBB-549F2D8DD720}" dt="2021-01-20T18:58:08.281" v="4172" actId="2085"/>
          <ac:picMkLst>
            <pc:docMk/>
            <pc:sldMk cId="1746637985" sldId="271"/>
            <ac:picMk id="33" creationId="{914AF033-3FDB-47AC-B1C9-19B0FD1181DD}"/>
          </ac:picMkLst>
        </pc:picChg>
        <pc:picChg chg="mod topLvl">
          <ac:chgData name="Dimple Gulrajani" userId="64aabe4f-0613-475c-adb9-c8579147beab" providerId="ADAL" clId="{780BD34C-0653-48C8-8EBB-549F2D8DD720}" dt="2021-01-20T18:58:08.281" v="4172" actId="2085"/>
          <ac:picMkLst>
            <pc:docMk/>
            <pc:sldMk cId="1746637985" sldId="271"/>
            <ac:picMk id="35" creationId="{18AD85A7-3D2C-4471-AF9E-969419C09171}"/>
          </ac:picMkLst>
        </pc:picChg>
        <pc:picChg chg="mod topLvl">
          <ac:chgData name="Dimple Gulrajani" userId="64aabe4f-0613-475c-adb9-c8579147beab" providerId="ADAL" clId="{780BD34C-0653-48C8-8EBB-549F2D8DD720}" dt="2021-01-20T18:58:08.281" v="4172" actId="2085"/>
          <ac:picMkLst>
            <pc:docMk/>
            <pc:sldMk cId="1746637985" sldId="271"/>
            <ac:picMk id="36" creationId="{141F35AF-A39F-4F65-BA16-6E52CBD2F57F}"/>
          </ac:picMkLst>
        </pc:picChg>
      </pc:sldChg>
      <pc:sldChg chg="addSp delSp modSp">
        <pc:chgData name="Dimple Gulrajani" userId="64aabe4f-0613-475c-adb9-c8579147beab" providerId="ADAL" clId="{780BD34C-0653-48C8-8EBB-549F2D8DD720}" dt="2021-01-20T19:10:10.480" v="4188" actId="207"/>
        <pc:sldMkLst>
          <pc:docMk/>
          <pc:sldMk cId="2970172961" sldId="272"/>
        </pc:sldMkLst>
        <pc:spChg chg="del">
          <ac:chgData name="Dimple Gulrajani" userId="64aabe4f-0613-475c-adb9-c8579147beab" providerId="ADAL" clId="{780BD34C-0653-48C8-8EBB-549F2D8DD720}" dt="2021-01-20T04:02:29.123" v="1536" actId="478"/>
          <ac:spMkLst>
            <pc:docMk/>
            <pc:sldMk cId="2970172961" sldId="272"/>
            <ac:spMk id="2" creationId="{66DE1FAD-19D5-457A-A718-2EB0BCE3E407}"/>
          </ac:spMkLst>
        </pc:spChg>
        <pc:spChg chg="add del mod">
          <ac:chgData name="Dimple Gulrajani" userId="64aabe4f-0613-475c-adb9-c8579147beab" providerId="ADAL" clId="{780BD34C-0653-48C8-8EBB-549F2D8DD720}" dt="2021-01-20T18:34:36.254" v="4120"/>
          <ac:spMkLst>
            <pc:docMk/>
            <pc:sldMk cId="2970172961" sldId="272"/>
            <ac:spMk id="2" creationId="{75792492-87F6-479E-ACB8-891021E2683C}"/>
          </ac:spMkLst>
        </pc:spChg>
        <pc:spChg chg="del mod">
          <ac:chgData name="Dimple Gulrajani" userId="64aabe4f-0613-475c-adb9-c8579147beab" providerId="ADAL" clId="{780BD34C-0653-48C8-8EBB-549F2D8DD720}" dt="2021-01-20T03:34:43.625" v="1261" actId="478"/>
          <ac:spMkLst>
            <pc:docMk/>
            <pc:sldMk cId="2970172961" sldId="272"/>
            <ac:spMk id="3" creationId="{44C78A43-580D-427E-AD9B-342886775380}"/>
          </ac:spMkLst>
        </pc:spChg>
        <pc:spChg chg="mod">
          <ac:chgData name="Dimple Gulrajani" userId="64aabe4f-0613-475c-adb9-c8579147beab" providerId="ADAL" clId="{780BD34C-0653-48C8-8EBB-549F2D8DD720}" dt="2021-01-20T19:10:10.480" v="4188" actId="207"/>
          <ac:spMkLst>
            <pc:docMk/>
            <pc:sldMk cId="2970172961" sldId="272"/>
            <ac:spMk id="8" creationId="{F0F4414C-294B-4228-9F86-D43398A270FF}"/>
          </ac:spMkLst>
        </pc:spChg>
        <pc:spChg chg="del mod">
          <ac:chgData name="Dimple Gulrajani" userId="64aabe4f-0613-475c-adb9-c8579147beab" providerId="ADAL" clId="{780BD34C-0653-48C8-8EBB-549F2D8DD720}" dt="2021-01-19T20:11:21.848" v="152" actId="478"/>
          <ac:spMkLst>
            <pc:docMk/>
            <pc:sldMk cId="2970172961" sldId="272"/>
            <ac:spMk id="10" creationId="{5029E8C7-953D-48CD-9D01-41CA2559FF6D}"/>
          </ac:spMkLst>
        </pc:spChg>
        <pc:spChg chg="add mod">
          <ac:chgData name="Dimple Gulrajani" userId="64aabe4f-0613-475c-adb9-c8579147beab" providerId="ADAL" clId="{780BD34C-0653-48C8-8EBB-549F2D8DD720}" dt="2021-01-20T04:33:06.234" v="1894" actId="1076"/>
          <ac:spMkLst>
            <pc:docMk/>
            <pc:sldMk cId="2970172961" sldId="272"/>
            <ac:spMk id="11" creationId="{90BD7408-44F6-4003-8ACA-EAE20E3B7510}"/>
          </ac:spMkLst>
        </pc:spChg>
        <pc:spChg chg="add del mod">
          <ac:chgData name="Dimple Gulrajani" userId="64aabe4f-0613-475c-adb9-c8579147beab" providerId="ADAL" clId="{780BD34C-0653-48C8-8EBB-549F2D8DD720}" dt="2021-01-19T20:07:31.116" v="129" actId="478"/>
          <ac:spMkLst>
            <pc:docMk/>
            <pc:sldMk cId="2970172961" sldId="272"/>
            <ac:spMk id="15" creationId="{DB8F6E0A-0B2D-473C-B38C-78CC04B6F1E4}"/>
          </ac:spMkLst>
        </pc:spChg>
        <pc:spChg chg="add mod">
          <ac:chgData name="Dimple Gulrajani" userId="64aabe4f-0613-475c-adb9-c8579147beab" providerId="ADAL" clId="{780BD34C-0653-48C8-8EBB-549F2D8DD720}" dt="2021-01-20T19:09:54.115" v="4186" actId="207"/>
          <ac:spMkLst>
            <pc:docMk/>
            <pc:sldMk cId="2970172961" sldId="272"/>
            <ac:spMk id="16" creationId="{0417D764-B1B0-45B2-9B82-4ABB17324043}"/>
          </ac:spMkLst>
        </pc:spChg>
        <pc:spChg chg="add mod topLvl">
          <ac:chgData name="Dimple Gulrajani" userId="64aabe4f-0613-475c-adb9-c8579147beab" providerId="ADAL" clId="{780BD34C-0653-48C8-8EBB-549F2D8DD720}" dt="2021-01-20T05:39:19.476" v="2709" actId="165"/>
          <ac:spMkLst>
            <pc:docMk/>
            <pc:sldMk cId="2970172961" sldId="272"/>
            <ac:spMk id="17" creationId="{EF4DF824-3909-4FA6-ABFA-FF75640B3D2C}"/>
          </ac:spMkLst>
        </pc:spChg>
        <pc:spChg chg="add del mod">
          <ac:chgData name="Dimple Gulrajani" userId="64aabe4f-0613-475c-adb9-c8579147beab" providerId="ADAL" clId="{780BD34C-0653-48C8-8EBB-549F2D8DD720}" dt="2021-01-19T20:11:04.231" v="150" actId="478"/>
          <ac:spMkLst>
            <pc:docMk/>
            <pc:sldMk cId="2970172961" sldId="272"/>
            <ac:spMk id="18" creationId="{D7EE9481-6907-4C30-A54F-B7C91FB0ECB4}"/>
          </ac:spMkLst>
        </pc:spChg>
        <pc:spChg chg="add del mod">
          <ac:chgData name="Dimple Gulrajani" userId="64aabe4f-0613-475c-adb9-c8579147beab" providerId="ADAL" clId="{780BD34C-0653-48C8-8EBB-549F2D8DD720}" dt="2021-01-20T15:56:31.348" v="3575"/>
          <ac:spMkLst>
            <pc:docMk/>
            <pc:sldMk cId="2970172961" sldId="272"/>
            <ac:spMk id="18" creationId="{E1C34270-ED23-44B2-9CFD-8BCE20903284}"/>
          </ac:spMkLst>
        </pc:spChg>
        <pc:spChg chg="add del mod">
          <ac:chgData name="Dimple Gulrajani" userId="64aabe4f-0613-475c-adb9-c8579147beab" providerId="ADAL" clId="{780BD34C-0653-48C8-8EBB-549F2D8DD720}" dt="2021-01-20T15:51:17.238" v="3524" actId="478"/>
          <ac:spMkLst>
            <pc:docMk/>
            <pc:sldMk cId="2970172961" sldId="272"/>
            <ac:spMk id="21" creationId="{6F25E21A-A2D8-42DF-9711-FB1CA891DE9E}"/>
          </ac:spMkLst>
        </pc:spChg>
        <pc:spChg chg="add del mod">
          <ac:chgData name="Dimple Gulrajani" userId="64aabe4f-0613-475c-adb9-c8579147beab" providerId="ADAL" clId="{780BD34C-0653-48C8-8EBB-549F2D8DD720}" dt="2021-01-20T15:56:31.348" v="3575"/>
          <ac:spMkLst>
            <pc:docMk/>
            <pc:sldMk cId="2970172961" sldId="272"/>
            <ac:spMk id="22" creationId="{4A19CB63-F405-4BBD-8B38-0FC2DC44AC0F}"/>
          </ac:spMkLst>
        </pc:spChg>
        <pc:spChg chg="add del">
          <ac:chgData name="Dimple Gulrajani" userId="64aabe4f-0613-475c-adb9-c8579147beab" providerId="ADAL" clId="{780BD34C-0653-48C8-8EBB-549F2D8DD720}" dt="2021-01-20T04:02:29.123" v="1536" actId="478"/>
          <ac:spMkLst>
            <pc:docMk/>
            <pc:sldMk cId="2970172961" sldId="272"/>
            <ac:spMk id="22" creationId="{7B4E03AA-8ED0-4B73-AE6D-C9C9F24A6078}"/>
          </ac:spMkLst>
        </pc:spChg>
        <pc:spChg chg="add">
          <ac:chgData name="Dimple Gulrajani" userId="64aabe4f-0613-475c-adb9-c8579147beab" providerId="ADAL" clId="{780BD34C-0653-48C8-8EBB-549F2D8DD720}" dt="2021-01-20T04:02:30.790" v="1537"/>
          <ac:spMkLst>
            <pc:docMk/>
            <pc:sldMk cId="2970172961" sldId="272"/>
            <ac:spMk id="23" creationId="{CE72E516-DF28-4025-83AA-481A906A4FB9}"/>
          </ac:spMkLst>
        </pc:spChg>
        <pc:spChg chg="add">
          <ac:chgData name="Dimple Gulrajani" userId="64aabe4f-0613-475c-adb9-c8579147beab" providerId="ADAL" clId="{780BD34C-0653-48C8-8EBB-549F2D8DD720}" dt="2021-01-20T04:02:30.790" v="1537"/>
          <ac:spMkLst>
            <pc:docMk/>
            <pc:sldMk cId="2970172961" sldId="272"/>
            <ac:spMk id="25" creationId="{ABC679B8-7C75-4432-99D3-7C4F6D8EE046}"/>
          </ac:spMkLst>
        </pc:spChg>
        <pc:grpChg chg="add del mod">
          <ac:chgData name="Dimple Gulrajani" userId="64aabe4f-0613-475c-adb9-c8579147beab" providerId="ADAL" clId="{780BD34C-0653-48C8-8EBB-549F2D8DD720}" dt="2021-01-20T04:25:23.455" v="1786" actId="165"/>
          <ac:grpSpMkLst>
            <pc:docMk/>
            <pc:sldMk cId="2970172961" sldId="272"/>
            <ac:grpSpMk id="4" creationId="{73F48BD1-C019-4BFF-9F31-0D88B21AA593}"/>
          </ac:grpSpMkLst>
        </pc:grpChg>
        <pc:grpChg chg="add del mod">
          <ac:chgData name="Dimple Gulrajani" userId="64aabe4f-0613-475c-adb9-c8579147beab" providerId="ADAL" clId="{780BD34C-0653-48C8-8EBB-549F2D8DD720}" dt="2021-01-20T04:32:16.127" v="1888" actId="165"/>
          <ac:grpSpMkLst>
            <pc:docMk/>
            <pc:sldMk cId="2970172961" sldId="272"/>
            <ac:grpSpMk id="5" creationId="{4F091C0D-9253-46F2-9280-4027F2066427}"/>
          </ac:grpSpMkLst>
        </pc:grpChg>
        <pc:grpChg chg="add del mod">
          <ac:chgData name="Dimple Gulrajani" userId="64aabe4f-0613-475c-adb9-c8579147beab" providerId="ADAL" clId="{780BD34C-0653-48C8-8EBB-549F2D8DD720}" dt="2021-01-20T05:39:19.476" v="2709" actId="165"/>
          <ac:grpSpMkLst>
            <pc:docMk/>
            <pc:sldMk cId="2970172961" sldId="272"/>
            <ac:grpSpMk id="26" creationId="{62610C1F-6210-4D48-AF10-85F248AB54F1}"/>
          </ac:grpSpMkLst>
        </pc:grpChg>
        <pc:picChg chg="del">
          <ac:chgData name="Dimple Gulrajani" userId="64aabe4f-0613-475c-adb9-c8579147beab" providerId="ADAL" clId="{780BD34C-0653-48C8-8EBB-549F2D8DD720}" dt="2021-01-20T04:02:29.123" v="1536" actId="478"/>
          <ac:picMkLst>
            <pc:docMk/>
            <pc:sldMk cId="2970172961" sldId="272"/>
            <ac:picMk id="6" creationId="{D3D48856-13CC-41FA-B3CA-F21146DF86AA}"/>
          </ac:picMkLst>
        </pc:picChg>
        <pc:picChg chg="add del mod ord">
          <ac:chgData name="Dimple Gulrajani" userId="64aabe4f-0613-475c-adb9-c8579147beab" providerId="ADAL" clId="{780BD34C-0653-48C8-8EBB-549F2D8DD720}" dt="2021-01-20T15:55:47.646" v="3569" actId="478"/>
          <ac:picMkLst>
            <pc:docMk/>
            <pc:sldMk cId="2970172961" sldId="272"/>
            <ac:picMk id="7" creationId="{27979B3B-E4AA-43C3-9C6C-364EDE366C64}"/>
          </ac:picMkLst>
        </pc:picChg>
        <pc:picChg chg="add del mod ord">
          <ac:chgData name="Dimple Gulrajani" userId="64aabe4f-0613-475c-adb9-c8579147beab" providerId="ADAL" clId="{780BD34C-0653-48C8-8EBB-549F2D8DD720}" dt="2021-01-20T15:55:47.646" v="3569" actId="478"/>
          <ac:picMkLst>
            <pc:docMk/>
            <pc:sldMk cId="2970172961" sldId="272"/>
            <ac:picMk id="9" creationId="{D42D60AD-B005-4484-A7A3-6CCEC401ED5F}"/>
          </ac:picMkLst>
        </pc:picChg>
        <pc:picChg chg="add mod topLvl">
          <ac:chgData name="Dimple Gulrajani" userId="64aabe4f-0613-475c-adb9-c8579147beab" providerId="ADAL" clId="{780BD34C-0653-48C8-8EBB-549F2D8DD720}" dt="2021-01-20T15:56:17.235" v="3574" actId="1076"/>
          <ac:picMkLst>
            <pc:docMk/>
            <pc:sldMk cId="2970172961" sldId="272"/>
            <ac:picMk id="12" creationId="{F2B12AA2-65B8-479F-BFB1-05CCBFF05F13}"/>
          </ac:picMkLst>
        </pc:picChg>
        <pc:picChg chg="add del mod">
          <ac:chgData name="Dimple Gulrajani" userId="64aabe4f-0613-475c-adb9-c8579147beab" providerId="ADAL" clId="{780BD34C-0653-48C8-8EBB-549F2D8DD720}" dt="2021-01-19T20:07:28.652" v="126" actId="478"/>
          <ac:picMkLst>
            <pc:docMk/>
            <pc:sldMk cId="2970172961" sldId="272"/>
            <ac:picMk id="13" creationId="{A7D7EF07-667B-4498-A2BC-44D37B3B32B3}"/>
          </ac:picMkLst>
        </pc:picChg>
        <pc:picChg chg="add mod topLvl">
          <ac:chgData name="Dimple Gulrajani" userId="64aabe4f-0613-475c-adb9-c8579147beab" providerId="ADAL" clId="{780BD34C-0653-48C8-8EBB-549F2D8DD720}" dt="2021-01-20T05:39:35.958" v="2711" actId="1582"/>
          <ac:picMkLst>
            <pc:docMk/>
            <pc:sldMk cId="2970172961" sldId="272"/>
            <ac:picMk id="14" creationId="{3E9178B3-BA18-456C-9B32-DE6E5A89FEB7}"/>
          </ac:picMkLst>
        </pc:picChg>
        <pc:picChg chg="add del mod">
          <ac:chgData name="Dimple Gulrajani" userId="64aabe4f-0613-475c-adb9-c8579147beab" providerId="ADAL" clId="{780BD34C-0653-48C8-8EBB-549F2D8DD720}" dt="2021-01-19T20:07:29.143" v="127" actId="478"/>
          <ac:picMkLst>
            <pc:docMk/>
            <pc:sldMk cId="2970172961" sldId="272"/>
            <ac:picMk id="16" creationId="{8CE94F28-8A8A-419A-A673-D348B13B5147}"/>
          </ac:picMkLst>
        </pc:picChg>
        <pc:picChg chg="add mod topLvl modCrop">
          <ac:chgData name="Dimple Gulrajani" userId="64aabe4f-0613-475c-adb9-c8579147beab" providerId="ADAL" clId="{780BD34C-0653-48C8-8EBB-549F2D8DD720}" dt="2021-01-20T05:39:19.476" v="2709" actId="165"/>
          <ac:picMkLst>
            <pc:docMk/>
            <pc:sldMk cId="2970172961" sldId="272"/>
            <ac:picMk id="19" creationId="{F76B05C8-D884-4478-ABCF-406C64012001}"/>
          </ac:picMkLst>
        </pc:picChg>
        <pc:picChg chg="add mod topLvl modCrop">
          <ac:chgData name="Dimple Gulrajani" userId="64aabe4f-0613-475c-adb9-c8579147beab" providerId="ADAL" clId="{780BD34C-0653-48C8-8EBB-549F2D8DD720}" dt="2021-01-20T15:56:17.235" v="3574" actId="1076"/>
          <ac:picMkLst>
            <pc:docMk/>
            <pc:sldMk cId="2970172961" sldId="272"/>
            <ac:picMk id="20" creationId="{1C6B1245-87FD-452D-B259-AFE0710FACB4}"/>
          </ac:picMkLst>
        </pc:picChg>
        <pc:picChg chg="add">
          <ac:chgData name="Dimple Gulrajani" userId="64aabe4f-0613-475c-adb9-c8579147beab" providerId="ADAL" clId="{780BD34C-0653-48C8-8EBB-549F2D8DD720}" dt="2021-01-20T04:02:30.790" v="1537"/>
          <ac:picMkLst>
            <pc:docMk/>
            <pc:sldMk cId="2970172961" sldId="272"/>
            <ac:picMk id="24" creationId="{BF083C23-B592-4E9F-A035-3DF99DAEEC3F}"/>
          </ac:picMkLst>
        </pc:picChg>
        <pc:cxnChg chg="add mod">
          <ac:chgData name="Dimple Gulrajani" userId="64aabe4f-0613-475c-adb9-c8579147beab" providerId="ADAL" clId="{780BD34C-0653-48C8-8EBB-549F2D8DD720}" dt="2021-01-20T19:10:02.511" v="4187" actId="208"/>
          <ac:cxnSpMkLst>
            <pc:docMk/>
            <pc:sldMk cId="2970172961" sldId="272"/>
            <ac:cxnSpMk id="28" creationId="{59487FB8-D912-4277-AD4E-68D5167F1D79}"/>
          </ac:cxnSpMkLst>
        </pc:cxnChg>
      </pc:sldChg>
      <pc:sldChg chg="addSp delSp modSp">
        <pc:chgData name="Dimple Gulrajani" userId="64aabe4f-0613-475c-adb9-c8579147beab" providerId="ADAL" clId="{780BD34C-0653-48C8-8EBB-549F2D8DD720}" dt="2021-01-20T19:10:36.856" v="4192" actId="207"/>
        <pc:sldMkLst>
          <pc:docMk/>
          <pc:sldMk cId="407350785" sldId="273"/>
        </pc:sldMkLst>
        <pc:spChg chg="del">
          <ac:chgData name="Dimple Gulrajani" userId="64aabe4f-0613-475c-adb9-c8579147beab" providerId="ADAL" clId="{780BD34C-0653-48C8-8EBB-549F2D8DD720}" dt="2021-01-20T04:02:56.822" v="1542" actId="478"/>
          <ac:spMkLst>
            <pc:docMk/>
            <pc:sldMk cId="407350785" sldId="273"/>
            <ac:spMk id="2" creationId="{66DE1FAD-19D5-457A-A718-2EB0BCE3E407}"/>
          </ac:spMkLst>
        </pc:spChg>
        <pc:spChg chg="del">
          <ac:chgData name="Dimple Gulrajani" userId="64aabe4f-0613-475c-adb9-c8579147beab" providerId="ADAL" clId="{780BD34C-0653-48C8-8EBB-549F2D8DD720}" dt="2021-01-20T03:33:35.522" v="1253" actId="478"/>
          <ac:spMkLst>
            <pc:docMk/>
            <pc:sldMk cId="407350785" sldId="273"/>
            <ac:spMk id="3" creationId="{44C78A43-580D-427E-AD9B-342886775380}"/>
          </ac:spMkLst>
        </pc:spChg>
        <pc:spChg chg="del mod">
          <ac:chgData name="Dimple Gulrajani" userId="64aabe4f-0613-475c-adb9-c8579147beab" providerId="ADAL" clId="{780BD34C-0653-48C8-8EBB-549F2D8DD720}" dt="2021-01-19T20:42:35.825" v="447" actId="478"/>
          <ac:spMkLst>
            <pc:docMk/>
            <pc:sldMk cId="407350785" sldId="273"/>
            <ac:spMk id="4" creationId="{2E45C77B-3FB9-4935-ADB6-78FFE6A3520B}"/>
          </ac:spMkLst>
        </pc:spChg>
        <pc:spChg chg="add del mod">
          <ac:chgData name="Dimple Gulrajani" userId="64aabe4f-0613-475c-adb9-c8579147beab" providerId="ADAL" clId="{780BD34C-0653-48C8-8EBB-549F2D8DD720}" dt="2021-01-20T18:35:06.828" v="4137"/>
          <ac:spMkLst>
            <pc:docMk/>
            <pc:sldMk cId="407350785" sldId="273"/>
            <ac:spMk id="8" creationId="{14480A75-2824-4B02-9236-F08CC3C736AB}"/>
          </ac:spMkLst>
        </pc:spChg>
        <pc:spChg chg="add del">
          <ac:chgData name="Dimple Gulrajani" userId="64aabe4f-0613-475c-adb9-c8579147beab" providerId="ADAL" clId="{780BD34C-0653-48C8-8EBB-549F2D8DD720}" dt="2021-01-20T15:57:20.683" v="3584"/>
          <ac:spMkLst>
            <pc:docMk/>
            <pc:sldMk cId="407350785" sldId="273"/>
            <ac:spMk id="8" creationId="{1BFB0227-9AF9-450A-BF34-F426EC6D57D7}"/>
          </ac:spMkLst>
        </pc:spChg>
        <pc:spChg chg="add del mod">
          <ac:chgData name="Dimple Gulrajani" userId="64aabe4f-0613-475c-adb9-c8579147beab" providerId="ADAL" clId="{780BD34C-0653-48C8-8EBB-549F2D8DD720}" dt="2021-01-20T04:57:12.114" v="2197"/>
          <ac:spMkLst>
            <pc:docMk/>
            <pc:sldMk cId="407350785" sldId="273"/>
            <ac:spMk id="8" creationId="{CE971AA8-2EB1-49CC-91BF-344C85B7B01B}"/>
          </ac:spMkLst>
        </pc:spChg>
        <pc:spChg chg="add mod">
          <ac:chgData name="Dimple Gulrajani" userId="64aabe4f-0613-475c-adb9-c8579147beab" providerId="ADAL" clId="{780BD34C-0653-48C8-8EBB-549F2D8DD720}" dt="2021-01-20T19:10:36.856" v="4192" actId="207"/>
          <ac:spMkLst>
            <pc:docMk/>
            <pc:sldMk cId="407350785" sldId="273"/>
            <ac:spMk id="9" creationId="{94D05B5C-4B10-4FDA-90F5-9A42F12210CD}"/>
          </ac:spMkLst>
        </pc:spChg>
        <pc:spChg chg="add del">
          <ac:chgData name="Dimple Gulrajani" userId="64aabe4f-0613-475c-adb9-c8579147beab" providerId="ADAL" clId="{780BD34C-0653-48C8-8EBB-549F2D8DD720}" dt="2021-01-20T15:57:20.683" v="3584"/>
          <ac:spMkLst>
            <pc:docMk/>
            <pc:sldMk cId="407350785" sldId="273"/>
            <ac:spMk id="10" creationId="{C4087334-A401-4CDB-B190-B5DBC655F04A}"/>
          </ac:spMkLst>
        </pc:spChg>
        <pc:spChg chg="add del mod">
          <ac:chgData name="Dimple Gulrajani" userId="64aabe4f-0613-475c-adb9-c8579147beab" providerId="ADAL" clId="{780BD34C-0653-48C8-8EBB-549F2D8DD720}" dt="2021-01-20T04:54:25.271" v="2157"/>
          <ac:spMkLst>
            <pc:docMk/>
            <pc:sldMk cId="407350785" sldId="273"/>
            <ac:spMk id="10" creationId="{ED482F1B-2A1B-4E76-88BC-9F8B46F546A6}"/>
          </ac:spMkLst>
        </pc:spChg>
        <pc:spChg chg="add mod ord">
          <ac:chgData name="Dimple Gulrajani" userId="64aabe4f-0613-475c-adb9-c8579147beab" providerId="ADAL" clId="{780BD34C-0653-48C8-8EBB-549F2D8DD720}" dt="2021-01-20T04:03:25.603" v="1548" actId="12788"/>
          <ac:spMkLst>
            <pc:docMk/>
            <pc:sldMk cId="407350785" sldId="273"/>
            <ac:spMk id="11" creationId="{17506ED5-C184-49F3-A331-2EB17DC51484}"/>
          </ac:spMkLst>
        </pc:spChg>
        <pc:spChg chg="add mod">
          <ac:chgData name="Dimple Gulrajani" userId="64aabe4f-0613-475c-adb9-c8579147beab" providerId="ADAL" clId="{780BD34C-0653-48C8-8EBB-549F2D8DD720}" dt="2021-01-20T04:03:25.603" v="1548" actId="12788"/>
          <ac:spMkLst>
            <pc:docMk/>
            <pc:sldMk cId="407350785" sldId="273"/>
            <ac:spMk id="12" creationId="{9085922F-54FD-4FC3-AF94-AD4135EAF417}"/>
          </ac:spMkLst>
        </pc:spChg>
        <pc:spChg chg="add del">
          <ac:chgData name="Dimple Gulrajani" userId="64aabe4f-0613-475c-adb9-c8579147beab" providerId="ADAL" clId="{780BD34C-0653-48C8-8EBB-549F2D8DD720}" dt="2021-01-20T04:03:08.619" v="1545" actId="478"/>
          <ac:spMkLst>
            <pc:docMk/>
            <pc:sldMk cId="407350785" sldId="273"/>
            <ac:spMk id="14" creationId="{549EB153-6045-4FB2-99B9-632117AB462E}"/>
          </ac:spMkLst>
        </pc:spChg>
        <pc:spChg chg="add del">
          <ac:chgData name="Dimple Gulrajani" userId="64aabe4f-0613-475c-adb9-c8579147beab" providerId="ADAL" clId="{780BD34C-0653-48C8-8EBB-549F2D8DD720}" dt="2021-01-20T04:54:27.527" v="2158" actId="478"/>
          <ac:spMkLst>
            <pc:docMk/>
            <pc:sldMk cId="407350785" sldId="273"/>
            <ac:spMk id="16" creationId="{276F4743-4FD2-4DA2-960C-72EF0D27C139}"/>
          </ac:spMkLst>
        </pc:spChg>
        <pc:spChg chg="add mod">
          <ac:chgData name="Dimple Gulrajani" userId="64aabe4f-0613-475c-adb9-c8579147beab" providerId="ADAL" clId="{780BD34C-0653-48C8-8EBB-549F2D8DD720}" dt="2021-01-20T15:29:18.797" v="3130" actId="404"/>
          <ac:spMkLst>
            <pc:docMk/>
            <pc:sldMk cId="407350785" sldId="273"/>
            <ac:spMk id="17" creationId="{5A3EE457-D7BD-48B4-9580-75AB95E4ABE8}"/>
          </ac:spMkLst>
        </pc:spChg>
        <pc:spChg chg="add del mod">
          <ac:chgData name="Dimple Gulrajani" userId="64aabe4f-0613-475c-adb9-c8579147beab" providerId="ADAL" clId="{780BD34C-0653-48C8-8EBB-549F2D8DD720}" dt="2021-01-20T04:57:50.429" v="2215"/>
          <ac:spMkLst>
            <pc:docMk/>
            <pc:sldMk cId="407350785" sldId="273"/>
            <ac:spMk id="18" creationId="{1F02BE79-1192-425B-8D74-9D5E4DCFC5A2}"/>
          </ac:spMkLst>
        </pc:spChg>
        <pc:spChg chg="add del">
          <ac:chgData name="Dimple Gulrajani" userId="64aabe4f-0613-475c-adb9-c8579147beab" providerId="ADAL" clId="{780BD34C-0653-48C8-8EBB-549F2D8DD720}" dt="2021-01-20T04:58:45.792" v="2227" actId="478"/>
          <ac:spMkLst>
            <pc:docMk/>
            <pc:sldMk cId="407350785" sldId="273"/>
            <ac:spMk id="19" creationId="{4106F93D-055C-4F96-A0AD-0B981198490A}"/>
          </ac:spMkLst>
        </pc:spChg>
        <pc:spChg chg="add del">
          <ac:chgData name="Dimple Gulrajani" userId="64aabe4f-0613-475c-adb9-c8579147beab" providerId="ADAL" clId="{780BD34C-0653-48C8-8EBB-549F2D8DD720}" dt="2021-01-20T04:58:46.791" v="2228" actId="478"/>
          <ac:spMkLst>
            <pc:docMk/>
            <pc:sldMk cId="407350785" sldId="273"/>
            <ac:spMk id="20" creationId="{3611A4E8-40CC-4147-9A8A-9E82BCAD50CE}"/>
          </ac:spMkLst>
        </pc:spChg>
        <pc:picChg chg="del mod">
          <ac:chgData name="Dimple Gulrajani" userId="64aabe4f-0613-475c-adb9-c8579147beab" providerId="ADAL" clId="{780BD34C-0653-48C8-8EBB-549F2D8DD720}" dt="2021-01-20T04:04:07.318" v="1555" actId="478"/>
          <ac:picMkLst>
            <pc:docMk/>
            <pc:sldMk cId="407350785" sldId="273"/>
            <ac:picMk id="6" creationId="{E54834A0-ABA8-42C7-8971-6B95973BFEF7}"/>
          </ac:picMkLst>
        </pc:picChg>
        <pc:picChg chg="add mod ord">
          <ac:chgData name="Dimple Gulrajani" userId="64aabe4f-0613-475c-adb9-c8579147beab" providerId="ADAL" clId="{780BD34C-0653-48C8-8EBB-549F2D8DD720}" dt="2021-01-20T04:03:29.994" v="1549" actId="166"/>
          <ac:picMkLst>
            <pc:docMk/>
            <pc:sldMk cId="407350785" sldId="273"/>
            <ac:picMk id="7" creationId="{F8A6F432-4018-406B-90B8-106A2A60B25E}"/>
          </ac:picMkLst>
        </pc:picChg>
        <pc:picChg chg="add mod">
          <ac:chgData name="Dimple Gulrajani" userId="64aabe4f-0613-475c-adb9-c8579147beab" providerId="ADAL" clId="{780BD34C-0653-48C8-8EBB-549F2D8DD720}" dt="2021-01-20T04:03:25.603" v="1548" actId="12788"/>
          <ac:picMkLst>
            <pc:docMk/>
            <pc:sldMk cId="407350785" sldId="273"/>
            <ac:picMk id="13" creationId="{151673EF-90AB-4993-A6AE-CDFA2529D821}"/>
          </ac:picMkLst>
        </pc:picChg>
        <pc:picChg chg="del">
          <ac:chgData name="Dimple Gulrajani" userId="64aabe4f-0613-475c-adb9-c8579147beab" providerId="ADAL" clId="{780BD34C-0653-48C8-8EBB-549F2D8DD720}" dt="2021-01-20T04:02:56.822" v="1542" actId="478"/>
          <ac:picMkLst>
            <pc:docMk/>
            <pc:sldMk cId="407350785" sldId="273"/>
            <ac:picMk id="15" creationId="{B7C57995-EA6F-4FF4-91FF-E64506164DD3}"/>
          </ac:picMkLst>
        </pc:picChg>
      </pc:sldChg>
      <pc:sldChg chg="addSp delSp modSp">
        <pc:chgData name="Dimple Gulrajani" userId="64aabe4f-0613-475c-adb9-c8579147beab" providerId="ADAL" clId="{780BD34C-0653-48C8-8EBB-549F2D8DD720}" dt="2021-01-20T03:37:25.459" v="1287"/>
        <pc:sldMkLst>
          <pc:docMk/>
          <pc:sldMk cId="3920694257" sldId="274"/>
        </pc:sldMkLst>
        <pc:spChg chg="mod">
          <ac:chgData name="Dimple Gulrajani" userId="64aabe4f-0613-475c-adb9-c8579147beab" providerId="ADAL" clId="{780BD34C-0653-48C8-8EBB-549F2D8DD720}" dt="2021-01-20T03:16:03.555" v="1115" actId="1076"/>
          <ac:spMkLst>
            <pc:docMk/>
            <pc:sldMk cId="3920694257" sldId="274"/>
            <ac:spMk id="7" creationId="{99155378-F240-437A-AE72-17417DA148B4}"/>
          </ac:spMkLst>
        </pc:spChg>
        <pc:spChg chg="mod">
          <ac:chgData name="Dimple Gulrajani" userId="64aabe4f-0613-475c-adb9-c8579147beab" providerId="ADAL" clId="{780BD34C-0653-48C8-8EBB-549F2D8DD720}" dt="2021-01-20T03:10:19.010" v="1066" actId="2711"/>
          <ac:spMkLst>
            <pc:docMk/>
            <pc:sldMk cId="3920694257" sldId="274"/>
            <ac:spMk id="8" creationId="{41EBD0F4-9017-41FF-B345-779AFF497EED}"/>
          </ac:spMkLst>
        </pc:spChg>
        <pc:picChg chg="del mod">
          <ac:chgData name="Dimple Gulrajani" userId="64aabe4f-0613-475c-adb9-c8579147beab" providerId="ADAL" clId="{780BD34C-0653-48C8-8EBB-549F2D8DD720}" dt="2021-01-20T03:37:22.965" v="1286" actId="478"/>
          <ac:picMkLst>
            <pc:docMk/>
            <pc:sldMk cId="3920694257" sldId="274"/>
            <ac:picMk id="5" creationId="{4FE9A551-2A00-4FFD-9B56-815A31C5E771}"/>
          </ac:picMkLst>
        </pc:picChg>
        <pc:picChg chg="del mod">
          <ac:chgData name="Dimple Gulrajani" userId="64aabe4f-0613-475c-adb9-c8579147beab" providerId="ADAL" clId="{780BD34C-0653-48C8-8EBB-549F2D8DD720}" dt="2021-01-20T03:37:22.965" v="1286" actId="478"/>
          <ac:picMkLst>
            <pc:docMk/>
            <pc:sldMk cId="3920694257" sldId="274"/>
            <ac:picMk id="6" creationId="{F97D5D3B-11EF-4B59-B904-9D68BF7780B8}"/>
          </ac:picMkLst>
        </pc:picChg>
        <pc:picChg chg="add">
          <ac:chgData name="Dimple Gulrajani" userId="64aabe4f-0613-475c-adb9-c8579147beab" providerId="ADAL" clId="{780BD34C-0653-48C8-8EBB-549F2D8DD720}" dt="2021-01-20T03:37:25.459" v="1287"/>
          <ac:picMkLst>
            <pc:docMk/>
            <pc:sldMk cId="3920694257" sldId="274"/>
            <ac:picMk id="9" creationId="{44D07747-E05F-4A26-BB6B-C32C8B4A4585}"/>
          </ac:picMkLst>
        </pc:picChg>
        <pc:picChg chg="add">
          <ac:chgData name="Dimple Gulrajani" userId="64aabe4f-0613-475c-adb9-c8579147beab" providerId="ADAL" clId="{780BD34C-0653-48C8-8EBB-549F2D8DD720}" dt="2021-01-20T03:37:25.459" v="1287"/>
          <ac:picMkLst>
            <pc:docMk/>
            <pc:sldMk cId="3920694257" sldId="274"/>
            <ac:picMk id="10" creationId="{5D85A9A3-C2DB-4D85-98B9-A48E1D32C245}"/>
          </ac:picMkLst>
        </pc:picChg>
      </pc:sldChg>
      <pc:sldChg chg="addSp delSp modSp">
        <pc:chgData name="Dimple Gulrajani" userId="64aabe4f-0613-475c-adb9-c8579147beab" providerId="ADAL" clId="{780BD34C-0653-48C8-8EBB-549F2D8DD720}" dt="2021-01-20T19:17:24.653" v="4286" actId="207"/>
        <pc:sldMkLst>
          <pc:docMk/>
          <pc:sldMk cId="347430214" sldId="275"/>
        </pc:sldMkLst>
        <pc:spChg chg="del mod">
          <ac:chgData name="Dimple Gulrajani" userId="64aabe4f-0613-475c-adb9-c8579147beab" providerId="ADAL" clId="{780BD34C-0653-48C8-8EBB-549F2D8DD720}" dt="2021-01-20T04:17:51.374" v="1699" actId="478"/>
          <ac:spMkLst>
            <pc:docMk/>
            <pc:sldMk cId="347430214" sldId="275"/>
            <ac:spMk id="2" creationId="{66DE1FAD-19D5-457A-A718-2EB0BCE3E407}"/>
          </ac:spMkLst>
        </pc:spChg>
        <pc:spChg chg="del">
          <ac:chgData name="Dimple Gulrajani" userId="64aabe4f-0613-475c-adb9-c8579147beab" providerId="ADAL" clId="{780BD34C-0653-48C8-8EBB-549F2D8DD720}" dt="2021-01-20T03:20:17.730" v="1127" actId="478"/>
          <ac:spMkLst>
            <pc:docMk/>
            <pc:sldMk cId="347430214" sldId="275"/>
            <ac:spMk id="3" creationId="{44C78A43-580D-427E-AD9B-342886775380}"/>
          </ac:spMkLst>
        </pc:spChg>
        <pc:spChg chg="mod">
          <ac:chgData name="Dimple Gulrajani" userId="64aabe4f-0613-475c-adb9-c8579147beab" providerId="ADAL" clId="{780BD34C-0653-48C8-8EBB-549F2D8DD720}" dt="2021-01-20T19:17:24.653" v="4286" actId="207"/>
          <ac:spMkLst>
            <pc:docMk/>
            <pc:sldMk cId="347430214" sldId="275"/>
            <ac:spMk id="4" creationId="{AF7FEB29-A3C6-4900-9CF4-C82122A65E2D}"/>
          </ac:spMkLst>
        </pc:spChg>
        <pc:spChg chg="add del">
          <ac:chgData name="Dimple Gulrajani" userId="64aabe4f-0613-475c-adb9-c8579147beab" providerId="ADAL" clId="{780BD34C-0653-48C8-8EBB-549F2D8DD720}" dt="2021-01-20T14:55:06.075" v="2887" actId="478"/>
          <ac:spMkLst>
            <pc:docMk/>
            <pc:sldMk cId="347430214" sldId="275"/>
            <ac:spMk id="7" creationId="{47438D60-A692-4FE9-A137-DF92FDC4EEB8}"/>
          </ac:spMkLst>
        </pc:spChg>
        <pc:spChg chg="del mod">
          <ac:chgData name="Dimple Gulrajani" userId="64aabe4f-0613-475c-adb9-c8579147beab" providerId="ADAL" clId="{780BD34C-0653-48C8-8EBB-549F2D8DD720}" dt="2021-01-20T03:08:37.949" v="1053" actId="478"/>
          <ac:spMkLst>
            <pc:docMk/>
            <pc:sldMk cId="347430214" sldId="275"/>
            <ac:spMk id="7" creationId="{4E2A4416-12E0-4AE1-ACFA-40AD1B2D909D}"/>
          </ac:spMkLst>
        </pc:spChg>
        <pc:spChg chg="add del mod">
          <ac:chgData name="Dimple Gulrajani" userId="64aabe4f-0613-475c-adb9-c8579147beab" providerId="ADAL" clId="{780BD34C-0653-48C8-8EBB-549F2D8DD720}" dt="2021-01-20T15:41:09.769" v="3298"/>
          <ac:spMkLst>
            <pc:docMk/>
            <pc:sldMk cId="347430214" sldId="275"/>
            <ac:spMk id="8" creationId="{50763FAD-5C94-4510-8CED-57E5FF0A8CD7}"/>
          </ac:spMkLst>
        </pc:spChg>
        <pc:spChg chg="add del mod">
          <ac:chgData name="Dimple Gulrajani" userId="64aabe4f-0613-475c-adb9-c8579147beab" providerId="ADAL" clId="{780BD34C-0653-48C8-8EBB-549F2D8DD720}" dt="2021-01-20T03:20:53.188" v="1132"/>
          <ac:spMkLst>
            <pc:docMk/>
            <pc:sldMk cId="347430214" sldId="275"/>
            <ac:spMk id="8" creationId="{C2B473BD-EECB-4A64-AF39-47FD6C34DD65}"/>
          </ac:spMkLst>
        </pc:spChg>
        <pc:spChg chg="add del">
          <ac:chgData name="Dimple Gulrajani" userId="64aabe4f-0613-475c-adb9-c8579147beab" providerId="ADAL" clId="{780BD34C-0653-48C8-8EBB-549F2D8DD720}" dt="2021-01-20T03:21:56.887" v="1147" actId="478"/>
          <ac:spMkLst>
            <pc:docMk/>
            <pc:sldMk cId="347430214" sldId="275"/>
            <ac:spMk id="10" creationId="{8BE6A43F-3A0B-40DA-8067-8ECE68FADBCC}"/>
          </ac:spMkLst>
        </pc:spChg>
        <pc:spChg chg="add mod">
          <ac:chgData name="Dimple Gulrajani" userId="64aabe4f-0613-475c-adb9-c8579147beab" providerId="ADAL" clId="{780BD34C-0653-48C8-8EBB-549F2D8DD720}" dt="2021-01-20T15:41:59.853" v="3324" actId="20577"/>
          <ac:spMkLst>
            <pc:docMk/>
            <pc:sldMk cId="347430214" sldId="275"/>
            <ac:spMk id="10" creationId="{F8E42BF5-CECC-46FE-A59A-9D1A7C34C2F3}"/>
          </ac:spMkLst>
        </pc:spChg>
        <pc:spChg chg="add del mod">
          <ac:chgData name="Dimple Gulrajani" userId="64aabe4f-0613-475c-adb9-c8579147beab" providerId="ADAL" clId="{780BD34C-0653-48C8-8EBB-549F2D8DD720}" dt="2021-01-20T15:55:41.459" v="3568"/>
          <ac:spMkLst>
            <pc:docMk/>
            <pc:sldMk cId="347430214" sldId="275"/>
            <ac:spMk id="11" creationId="{EB4E06BB-F5BE-46BD-8879-0C316BBA61A9}"/>
          </ac:spMkLst>
        </pc:spChg>
        <pc:spChg chg="add mod">
          <ac:chgData name="Dimple Gulrajani" userId="64aabe4f-0613-475c-adb9-c8579147beab" providerId="ADAL" clId="{780BD34C-0653-48C8-8EBB-549F2D8DD720}" dt="2021-01-20T04:18:06.831" v="1702" actId="12788"/>
          <ac:spMkLst>
            <pc:docMk/>
            <pc:sldMk cId="347430214" sldId="275"/>
            <ac:spMk id="12" creationId="{7C040076-E8FF-4592-BA48-C39EB2DB3AEB}"/>
          </ac:spMkLst>
        </pc:spChg>
        <pc:spChg chg="add mod ord">
          <ac:chgData name="Dimple Gulrajani" userId="64aabe4f-0613-475c-adb9-c8579147beab" providerId="ADAL" clId="{780BD34C-0653-48C8-8EBB-549F2D8DD720}" dt="2021-01-20T04:18:06.831" v="1702" actId="12788"/>
          <ac:spMkLst>
            <pc:docMk/>
            <pc:sldMk cId="347430214" sldId="275"/>
            <ac:spMk id="13" creationId="{C7910C68-0A99-484E-B65C-08A3E828A711}"/>
          </ac:spMkLst>
        </pc:spChg>
        <pc:spChg chg="add del mod">
          <ac:chgData name="Dimple Gulrajani" userId="64aabe4f-0613-475c-adb9-c8579147beab" providerId="ADAL" clId="{780BD34C-0653-48C8-8EBB-549F2D8DD720}" dt="2021-01-20T15:55:41.459" v="3568"/>
          <ac:spMkLst>
            <pc:docMk/>
            <pc:sldMk cId="347430214" sldId="275"/>
            <ac:spMk id="14" creationId="{1CC1405E-4F5D-4E05-B380-EB75A2E2BD9F}"/>
          </ac:spMkLst>
        </pc:spChg>
        <pc:spChg chg="add del">
          <ac:chgData name="Dimple Gulrajani" userId="64aabe4f-0613-475c-adb9-c8579147beab" providerId="ADAL" clId="{780BD34C-0653-48C8-8EBB-549F2D8DD720}" dt="2021-01-20T16:03:58.559" v="3666"/>
          <ac:spMkLst>
            <pc:docMk/>
            <pc:sldMk cId="347430214" sldId="275"/>
            <ac:spMk id="15" creationId="{F898131B-1935-4B0C-808F-3E293C3AD4AE}"/>
          </ac:spMkLst>
        </pc:spChg>
        <pc:spChg chg="add del">
          <ac:chgData name="Dimple Gulrajani" userId="64aabe4f-0613-475c-adb9-c8579147beab" providerId="ADAL" clId="{780BD34C-0653-48C8-8EBB-549F2D8DD720}" dt="2021-01-20T16:03:58.559" v="3666"/>
          <ac:spMkLst>
            <pc:docMk/>
            <pc:sldMk cId="347430214" sldId="275"/>
            <ac:spMk id="16" creationId="{462F0BBB-84E4-4EA4-A759-693CA9E20A93}"/>
          </ac:spMkLst>
        </pc:spChg>
        <pc:picChg chg="add del">
          <ac:chgData name="Dimple Gulrajani" userId="64aabe4f-0613-475c-adb9-c8579147beab" providerId="ADAL" clId="{780BD34C-0653-48C8-8EBB-549F2D8DD720}" dt="2021-01-20T14:54:59.673" v="2875" actId="478"/>
          <ac:picMkLst>
            <pc:docMk/>
            <pc:sldMk cId="347430214" sldId="275"/>
            <ac:picMk id="6" creationId="{3CA67300-65B1-4E90-8D67-679B569B91E5}"/>
          </ac:picMkLst>
        </pc:picChg>
        <pc:picChg chg="add del mod">
          <ac:chgData name="Dimple Gulrajani" userId="64aabe4f-0613-475c-adb9-c8579147beab" providerId="ADAL" clId="{780BD34C-0653-48C8-8EBB-549F2D8DD720}" dt="2021-01-20T03:08:36.648" v="1052" actId="478"/>
          <ac:picMkLst>
            <pc:docMk/>
            <pc:sldMk cId="347430214" sldId="275"/>
            <ac:picMk id="6" creationId="{FFB874C5-D3FA-4D7E-9554-AAD6AC5DC373}"/>
          </ac:picMkLst>
        </pc:picChg>
        <pc:picChg chg="add mod">
          <ac:chgData name="Dimple Gulrajani" userId="64aabe4f-0613-475c-adb9-c8579147beab" providerId="ADAL" clId="{780BD34C-0653-48C8-8EBB-549F2D8DD720}" dt="2021-01-20T14:55:03.114" v="2886" actId="1035"/>
          <ac:picMkLst>
            <pc:docMk/>
            <pc:sldMk cId="347430214" sldId="275"/>
            <ac:picMk id="9" creationId="{DED9F0B9-7105-4509-9D95-C2C2F4A66A86}"/>
          </ac:picMkLst>
        </pc:picChg>
        <pc:picChg chg="del">
          <ac:chgData name="Dimple Gulrajani" userId="64aabe4f-0613-475c-adb9-c8579147beab" providerId="ADAL" clId="{780BD34C-0653-48C8-8EBB-549F2D8DD720}" dt="2021-01-20T03:08:36.053" v="1051" actId="478"/>
          <ac:picMkLst>
            <pc:docMk/>
            <pc:sldMk cId="347430214" sldId="275"/>
            <ac:picMk id="4098" creationId="{0BF1D8DB-7BF7-43A9-AD51-7E8F3962F901}"/>
          </ac:picMkLst>
        </pc:picChg>
      </pc:sldChg>
      <pc:sldChg chg="addSp delSp modSp">
        <pc:chgData name="Dimple Gulrajani" userId="64aabe4f-0613-475c-adb9-c8579147beab" providerId="ADAL" clId="{780BD34C-0653-48C8-8EBB-549F2D8DD720}" dt="2021-01-20T19:17:02.914" v="4282" actId="207"/>
        <pc:sldMkLst>
          <pc:docMk/>
          <pc:sldMk cId="420975769" sldId="276"/>
        </pc:sldMkLst>
        <pc:spChg chg="del">
          <ac:chgData name="Dimple Gulrajani" userId="64aabe4f-0613-475c-adb9-c8579147beab" providerId="ADAL" clId="{780BD34C-0653-48C8-8EBB-549F2D8DD720}" dt="2021-01-20T04:16:42.299" v="1686" actId="478"/>
          <ac:spMkLst>
            <pc:docMk/>
            <pc:sldMk cId="420975769" sldId="276"/>
            <ac:spMk id="2" creationId="{66DE1FAD-19D5-457A-A718-2EB0BCE3E407}"/>
          </ac:spMkLst>
        </pc:spChg>
        <pc:spChg chg="add del mod">
          <ac:chgData name="Dimple Gulrajani" userId="64aabe4f-0613-475c-adb9-c8579147beab" providerId="ADAL" clId="{780BD34C-0653-48C8-8EBB-549F2D8DD720}" dt="2021-01-20T15:09:48.751" v="3007" actId="478"/>
          <ac:spMkLst>
            <pc:docMk/>
            <pc:sldMk cId="420975769" sldId="276"/>
            <ac:spMk id="2" creationId="{B86D5A1B-F418-4CAF-AA04-CB5D0D3546A5}"/>
          </ac:spMkLst>
        </pc:spChg>
        <pc:spChg chg="add del mod">
          <ac:chgData name="Dimple Gulrajani" userId="64aabe4f-0613-475c-adb9-c8579147beab" providerId="ADAL" clId="{780BD34C-0653-48C8-8EBB-549F2D8DD720}" dt="2021-01-20T15:11:47.387" v="3015" actId="478"/>
          <ac:spMkLst>
            <pc:docMk/>
            <pc:sldMk cId="420975769" sldId="276"/>
            <ac:spMk id="3" creationId="{436F729F-F7E4-478F-803F-450EA0DD3CFE}"/>
          </ac:spMkLst>
        </pc:spChg>
        <pc:spChg chg="add del">
          <ac:chgData name="Dimple Gulrajani" userId="64aabe4f-0613-475c-adb9-c8579147beab" providerId="ADAL" clId="{780BD34C-0653-48C8-8EBB-549F2D8DD720}" dt="2021-01-20T03:23:26.819" v="1163" actId="478"/>
          <ac:spMkLst>
            <pc:docMk/>
            <pc:sldMk cId="420975769" sldId="276"/>
            <ac:spMk id="3" creationId="{44C78A43-580D-427E-AD9B-342886775380}"/>
          </ac:spMkLst>
        </pc:spChg>
        <pc:spChg chg="add del mod">
          <ac:chgData name="Dimple Gulrajani" userId="64aabe4f-0613-475c-adb9-c8579147beab" providerId="ADAL" clId="{780BD34C-0653-48C8-8EBB-549F2D8DD720}" dt="2021-01-20T15:33:49.055" v="3187"/>
          <ac:spMkLst>
            <pc:docMk/>
            <pc:sldMk cId="420975769" sldId="276"/>
            <ac:spMk id="7" creationId="{E058CA62-7DC5-4829-8733-ED2A1C24214E}"/>
          </ac:spMkLst>
        </pc:spChg>
        <pc:spChg chg="mod">
          <ac:chgData name="Dimple Gulrajani" userId="64aabe4f-0613-475c-adb9-c8579147beab" providerId="ADAL" clId="{780BD34C-0653-48C8-8EBB-549F2D8DD720}" dt="2021-01-20T19:17:02.914" v="4282" actId="207"/>
          <ac:spMkLst>
            <pc:docMk/>
            <pc:sldMk cId="420975769" sldId="276"/>
            <ac:spMk id="8" creationId="{7F8D5A88-D0E4-4D66-B2FE-E2D7A916D919}"/>
          </ac:spMkLst>
        </pc:spChg>
        <pc:spChg chg="add del mod">
          <ac:chgData name="Dimple Gulrajani" userId="64aabe4f-0613-475c-adb9-c8579147beab" providerId="ADAL" clId="{780BD34C-0653-48C8-8EBB-549F2D8DD720}" dt="2021-01-20T15:33:49.055" v="3187"/>
          <ac:spMkLst>
            <pc:docMk/>
            <pc:sldMk cId="420975769" sldId="276"/>
            <ac:spMk id="9" creationId="{814626B4-12F1-43B8-92FC-C7908FD96003}"/>
          </ac:spMkLst>
        </pc:spChg>
        <pc:spChg chg="del">
          <ac:chgData name="Dimple Gulrajani" userId="64aabe4f-0613-475c-adb9-c8579147beab" providerId="ADAL" clId="{780BD34C-0653-48C8-8EBB-549F2D8DD720}" dt="2021-01-19T21:44:32.772" v="959" actId="478"/>
          <ac:spMkLst>
            <pc:docMk/>
            <pc:sldMk cId="420975769" sldId="276"/>
            <ac:spMk id="10" creationId="{CB020CEF-77C1-4501-A299-3D9D9F1BFDAD}"/>
          </ac:spMkLst>
        </pc:spChg>
        <pc:spChg chg="add del">
          <ac:chgData name="Dimple Gulrajani" userId="64aabe4f-0613-475c-adb9-c8579147beab" providerId="ADAL" clId="{780BD34C-0653-48C8-8EBB-549F2D8DD720}" dt="2021-01-20T14:54:25.127" v="2870" actId="478"/>
          <ac:spMkLst>
            <pc:docMk/>
            <pc:sldMk cId="420975769" sldId="276"/>
            <ac:spMk id="12" creationId="{13A382D8-7374-4D74-9957-139D02B42067}"/>
          </ac:spMkLst>
        </pc:spChg>
        <pc:spChg chg="add del">
          <ac:chgData name="Dimple Gulrajani" userId="64aabe4f-0613-475c-adb9-c8579147beab" providerId="ADAL" clId="{780BD34C-0653-48C8-8EBB-549F2D8DD720}" dt="2021-01-20T03:22:36.644" v="1153"/>
          <ac:spMkLst>
            <pc:docMk/>
            <pc:sldMk cId="420975769" sldId="276"/>
            <ac:spMk id="13" creationId="{762AF357-2AC6-496B-A40A-D9DF5E1064D5}"/>
          </ac:spMkLst>
        </pc:spChg>
        <pc:spChg chg="add mod">
          <ac:chgData name="Dimple Gulrajani" userId="64aabe4f-0613-475c-adb9-c8579147beab" providerId="ADAL" clId="{780BD34C-0653-48C8-8EBB-549F2D8DD720}" dt="2021-01-20T15:06:54.978" v="2955" actId="20577"/>
          <ac:spMkLst>
            <pc:docMk/>
            <pc:sldMk cId="420975769" sldId="276"/>
            <ac:spMk id="13" creationId="{FE661576-FD80-4022-99D8-539ACACB684C}"/>
          </ac:spMkLst>
        </pc:spChg>
        <pc:spChg chg="add mod">
          <ac:chgData name="Dimple Gulrajani" userId="64aabe4f-0613-475c-adb9-c8579147beab" providerId="ADAL" clId="{780BD34C-0653-48C8-8EBB-549F2D8DD720}" dt="2021-01-20T04:16:59.594" v="1690" actId="12788"/>
          <ac:spMkLst>
            <pc:docMk/>
            <pc:sldMk cId="420975769" sldId="276"/>
            <ac:spMk id="14" creationId="{FD5E530E-3877-434C-8F6B-F947831A15DF}"/>
          </ac:spMkLst>
        </pc:spChg>
        <pc:spChg chg="add mod ord">
          <ac:chgData name="Dimple Gulrajani" userId="64aabe4f-0613-475c-adb9-c8579147beab" providerId="ADAL" clId="{780BD34C-0653-48C8-8EBB-549F2D8DD720}" dt="2021-01-20T04:16:59.594" v="1690" actId="12788"/>
          <ac:spMkLst>
            <pc:docMk/>
            <pc:sldMk cId="420975769" sldId="276"/>
            <ac:spMk id="15" creationId="{B4E1252F-D373-4F61-93DB-7F3CAF990916}"/>
          </ac:spMkLst>
        </pc:spChg>
        <pc:spChg chg="add del mod">
          <ac:chgData name="Dimple Gulrajani" userId="64aabe4f-0613-475c-adb9-c8579147beab" providerId="ADAL" clId="{780BD34C-0653-48C8-8EBB-549F2D8DD720}" dt="2021-01-20T15:35:51.660" v="3243"/>
          <ac:spMkLst>
            <pc:docMk/>
            <pc:sldMk cId="420975769" sldId="276"/>
            <ac:spMk id="21" creationId="{1779AED3-52B4-4884-8A9D-1B794B34E219}"/>
          </ac:spMkLst>
        </pc:spChg>
        <pc:spChg chg="add del">
          <ac:chgData name="Dimple Gulrajani" userId="64aabe4f-0613-475c-adb9-c8579147beab" providerId="ADAL" clId="{780BD34C-0653-48C8-8EBB-549F2D8DD720}" dt="2021-01-20T16:01:10.154" v="3632"/>
          <ac:spMkLst>
            <pc:docMk/>
            <pc:sldMk cId="420975769" sldId="276"/>
            <ac:spMk id="22" creationId="{DA183785-AEA6-4C06-9F70-1952530206AF}"/>
          </ac:spMkLst>
        </pc:spChg>
        <pc:spChg chg="add del">
          <ac:chgData name="Dimple Gulrajani" userId="64aabe4f-0613-475c-adb9-c8579147beab" providerId="ADAL" clId="{780BD34C-0653-48C8-8EBB-549F2D8DD720}" dt="2021-01-20T16:01:10.154" v="3632"/>
          <ac:spMkLst>
            <pc:docMk/>
            <pc:sldMk cId="420975769" sldId="276"/>
            <ac:spMk id="23" creationId="{6E00B866-AC38-4271-B440-5C3459C431F1}"/>
          </ac:spMkLst>
        </pc:spChg>
        <pc:grpChg chg="add del mod">
          <ac:chgData name="Dimple Gulrajani" userId="64aabe4f-0613-475c-adb9-c8579147beab" providerId="ADAL" clId="{780BD34C-0653-48C8-8EBB-549F2D8DD720}" dt="2021-01-20T15:27:10.232" v="3112" actId="165"/>
          <ac:grpSpMkLst>
            <pc:docMk/>
            <pc:sldMk cId="420975769" sldId="276"/>
            <ac:grpSpMk id="6" creationId="{3D34715D-EE0E-48A8-A983-394E06D6B67C}"/>
          </ac:grpSpMkLst>
        </pc:grpChg>
        <pc:picChg chg="add mod topLvl">
          <ac:chgData name="Dimple Gulrajani" userId="64aabe4f-0613-475c-adb9-c8579147beab" providerId="ADAL" clId="{780BD34C-0653-48C8-8EBB-549F2D8DD720}" dt="2021-01-20T16:01:00.982" v="3630" actId="1037"/>
          <ac:picMkLst>
            <pc:docMk/>
            <pc:sldMk cId="420975769" sldId="276"/>
            <ac:picMk id="4" creationId="{33259031-52D6-42AC-BCAC-7608BF9374DC}"/>
          </ac:picMkLst>
        </pc:picChg>
        <pc:picChg chg="mod topLvl">
          <ac:chgData name="Dimple Gulrajani" userId="64aabe4f-0613-475c-adb9-c8579147beab" providerId="ADAL" clId="{780BD34C-0653-48C8-8EBB-549F2D8DD720}" dt="2021-01-20T16:01:00.982" v="3630" actId="1037"/>
          <ac:picMkLst>
            <pc:docMk/>
            <pc:sldMk cId="420975769" sldId="276"/>
            <ac:picMk id="5" creationId="{3E4AA602-5CAF-4FF0-AF7E-6CFCFD4B1621}"/>
          </ac:picMkLst>
        </pc:picChg>
        <pc:picChg chg="add">
          <ac:chgData name="Dimple Gulrajani" userId="64aabe4f-0613-475c-adb9-c8579147beab" providerId="ADAL" clId="{780BD34C-0653-48C8-8EBB-549F2D8DD720}" dt="2021-01-20T14:54:22.630" v="2869"/>
          <ac:picMkLst>
            <pc:docMk/>
            <pc:sldMk cId="420975769" sldId="276"/>
            <ac:picMk id="11" creationId="{F4E10B4A-697E-4490-8377-8E6B9552F630}"/>
          </ac:picMkLst>
        </pc:picChg>
        <pc:picChg chg="add del">
          <ac:chgData name="Dimple Gulrajani" userId="64aabe4f-0613-475c-adb9-c8579147beab" providerId="ADAL" clId="{780BD34C-0653-48C8-8EBB-549F2D8DD720}" dt="2021-01-20T04:16:43.772" v="1687" actId="478"/>
          <ac:picMkLst>
            <pc:docMk/>
            <pc:sldMk cId="420975769" sldId="276"/>
            <ac:picMk id="12" creationId="{D0F4DB03-6595-4813-A48F-446879B6474D}"/>
          </ac:picMkLst>
        </pc:picChg>
        <pc:picChg chg="add del mod">
          <ac:chgData name="Dimple Gulrajani" userId="64aabe4f-0613-475c-adb9-c8579147beab" providerId="ADAL" clId="{780BD34C-0653-48C8-8EBB-549F2D8DD720}" dt="2021-01-20T14:54:21.444" v="2868" actId="478"/>
          <ac:picMkLst>
            <pc:docMk/>
            <pc:sldMk cId="420975769" sldId="276"/>
            <ac:picMk id="16" creationId="{E14FD818-9FE0-4301-809F-C1AEECA56868}"/>
          </ac:picMkLst>
        </pc:picChg>
        <pc:picChg chg="mod topLvl">
          <ac:chgData name="Dimple Gulrajani" userId="64aabe4f-0613-475c-adb9-c8579147beab" providerId="ADAL" clId="{780BD34C-0653-48C8-8EBB-549F2D8DD720}" dt="2021-01-20T16:01:00.982" v="3630" actId="1037"/>
          <ac:picMkLst>
            <pc:docMk/>
            <pc:sldMk cId="420975769" sldId="276"/>
            <ac:picMk id="1026" creationId="{AC2C9838-8477-454C-A067-3F572088B046}"/>
          </ac:picMkLst>
        </pc:picChg>
        <pc:picChg chg="add mod topLvl">
          <ac:chgData name="Dimple Gulrajani" userId="64aabe4f-0613-475c-adb9-c8579147beab" providerId="ADAL" clId="{780BD34C-0653-48C8-8EBB-549F2D8DD720}" dt="2021-01-20T16:01:00.982" v="3630" actId="1037"/>
          <ac:picMkLst>
            <pc:docMk/>
            <pc:sldMk cId="420975769" sldId="276"/>
            <ac:picMk id="1028" creationId="{D72900A4-169E-430A-828E-4A1CBE40F9FA}"/>
          </ac:picMkLst>
        </pc:picChg>
        <pc:picChg chg="del">
          <ac:chgData name="Dimple Gulrajani" userId="64aabe4f-0613-475c-adb9-c8579147beab" providerId="ADAL" clId="{780BD34C-0653-48C8-8EBB-549F2D8DD720}" dt="2021-01-19T21:44:31.372" v="958" actId="478"/>
          <ac:picMkLst>
            <pc:docMk/>
            <pc:sldMk cId="420975769" sldId="276"/>
            <ac:picMk id="2050" creationId="{7D475721-739C-4CC0-8FB7-4C042DF14EC3}"/>
          </ac:picMkLst>
        </pc:picChg>
        <pc:picChg chg="mod topLvl">
          <ac:chgData name="Dimple Gulrajani" userId="64aabe4f-0613-475c-adb9-c8579147beab" providerId="ADAL" clId="{780BD34C-0653-48C8-8EBB-549F2D8DD720}" dt="2021-01-20T16:01:00.982" v="3630" actId="1037"/>
          <ac:picMkLst>
            <pc:docMk/>
            <pc:sldMk cId="420975769" sldId="276"/>
            <ac:picMk id="5122" creationId="{CADFFD34-AF26-4BBD-8EA3-42853D94629C}"/>
          </ac:picMkLst>
        </pc:picChg>
        <pc:picChg chg="mod topLvl">
          <ac:chgData name="Dimple Gulrajani" userId="64aabe4f-0613-475c-adb9-c8579147beab" providerId="ADAL" clId="{780BD34C-0653-48C8-8EBB-549F2D8DD720}" dt="2021-01-20T16:01:00.982" v="3630" actId="1037"/>
          <ac:picMkLst>
            <pc:docMk/>
            <pc:sldMk cId="420975769" sldId="276"/>
            <ac:picMk id="5124" creationId="{8FB262C8-1899-40CF-943E-B816FBAE36B7}"/>
          </ac:picMkLst>
        </pc:picChg>
        <pc:picChg chg="mod topLvl">
          <ac:chgData name="Dimple Gulrajani" userId="64aabe4f-0613-475c-adb9-c8579147beab" providerId="ADAL" clId="{780BD34C-0653-48C8-8EBB-549F2D8DD720}" dt="2021-01-20T16:01:00.982" v="3630" actId="1037"/>
          <ac:picMkLst>
            <pc:docMk/>
            <pc:sldMk cId="420975769" sldId="276"/>
            <ac:picMk id="5126" creationId="{0CC4539D-14D3-463A-A2A2-FFD57B29402A}"/>
          </ac:picMkLst>
        </pc:picChg>
      </pc:sldChg>
      <pc:sldChg chg="addSp delSp modSp">
        <pc:chgData name="Dimple Gulrajani" userId="64aabe4f-0613-475c-adb9-c8579147beab" providerId="ADAL" clId="{780BD34C-0653-48C8-8EBB-549F2D8DD720}" dt="2021-01-20T19:16:56.679" v="4281" actId="207"/>
        <pc:sldMkLst>
          <pc:docMk/>
          <pc:sldMk cId="3397799772" sldId="277"/>
        </pc:sldMkLst>
        <pc:spChg chg="del">
          <ac:chgData name="Dimple Gulrajani" userId="64aabe4f-0613-475c-adb9-c8579147beab" providerId="ADAL" clId="{780BD34C-0653-48C8-8EBB-549F2D8DD720}" dt="2021-01-20T04:16:12.839" v="1682" actId="478"/>
          <ac:spMkLst>
            <pc:docMk/>
            <pc:sldMk cId="3397799772" sldId="277"/>
            <ac:spMk id="2" creationId="{66DE1FAD-19D5-457A-A718-2EB0BCE3E407}"/>
          </ac:spMkLst>
        </pc:spChg>
        <pc:spChg chg="mod">
          <ac:chgData name="Dimple Gulrajani" userId="64aabe4f-0613-475c-adb9-c8579147beab" providerId="ADAL" clId="{780BD34C-0653-48C8-8EBB-549F2D8DD720}" dt="2021-01-20T14:54:10.115" v="2866" actId="12788"/>
          <ac:spMkLst>
            <pc:docMk/>
            <pc:sldMk cId="3397799772" sldId="277"/>
            <ac:spMk id="3" creationId="{44C78A43-580D-427E-AD9B-342886775380}"/>
          </ac:spMkLst>
        </pc:spChg>
        <pc:spChg chg="mod">
          <ac:chgData name="Dimple Gulrajani" userId="64aabe4f-0613-475c-adb9-c8579147beab" providerId="ADAL" clId="{780BD34C-0653-48C8-8EBB-549F2D8DD720}" dt="2021-01-20T19:16:56.679" v="4281" actId="207"/>
          <ac:spMkLst>
            <pc:docMk/>
            <pc:sldMk cId="3397799772" sldId="277"/>
            <ac:spMk id="7" creationId="{902CD1AC-04C4-47AA-B34B-6094CA8AA121}"/>
          </ac:spMkLst>
        </pc:spChg>
        <pc:spChg chg="del mod">
          <ac:chgData name="Dimple Gulrajani" userId="64aabe4f-0613-475c-adb9-c8579147beab" providerId="ADAL" clId="{780BD34C-0653-48C8-8EBB-549F2D8DD720}" dt="2021-01-20T03:23:37.414" v="1166" actId="478"/>
          <ac:spMkLst>
            <pc:docMk/>
            <pc:sldMk cId="3397799772" sldId="277"/>
            <ac:spMk id="8" creationId="{3DAA0EAD-CA42-40BA-B9E0-6923E181C302}"/>
          </ac:spMkLst>
        </pc:spChg>
        <pc:spChg chg="add del mod">
          <ac:chgData name="Dimple Gulrajani" userId="64aabe4f-0613-475c-adb9-c8579147beab" providerId="ADAL" clId="{780BD34C-0653-48C8-8EBB-549F2D8DD720}" dt="2021-01-20T14:54:18.565" v="2867" actId="478"/>
          <ac:spMkLst>
            <pc:docMk/>
            <pc:sldMk cId="3397799772" sldId="277"/>
            <ac:spMk id="8" creationId="{6D062AFF-06A5-458D-AEAE-084BBEBB3244}"/>
          </ac:spMkLst>
        </pc:spChg>
        <pc:spChg chg="mod">
          <ac:chgData name="Dimple Gulrajani" userId="64aabe4f-0613-475c-adb9-c8579147beab" providerId="ADAL" clId="{780BD34C-0653-48C8-8EBB-549F2D8DD720}" dt="2021-01-20T16:00:18.981" v="3624" actId="1038"/>
          <ac:spMkLst>
            <pc:docMk/>
            <pc:sldMk cId="3397799772" sldId="277"/>
            <ac:spMk id="9" creationId="{3EF55228-7B04-473B-A380-96BD9CEF274B}"/>
          </ac:spMkLst>
        </pc:spChg>
        <pc:spChg chg="add del mod">
          <ac:chgData name="Dimple Gulrajani" userId="64aabe4f-0613-475c-adb9-c8579147beab" providerId="ADAL" clId="{780BD34C-0653-48C8-8EBB-549F2D8DD720}" dt="2021-01-20T03:23:56.820" v="1172"/>
          <ac:spMkLst>
            <pc:docMk/>
            <pc:sldMk cId="3397799772" sldId="277"/>
            <ac:spMk id="11" creationId="{1813317A-2258-4DA1-8693-4F27D774E470}"/>
          </ac:spMkLst>
        </pc:spChg>
        <pc:spChg chg="add mod">
          <ac:chgData name="Dimple Gulrajani" userId="64aabe4f-0613-475c-adb9-c8579147beab" providerId="ADAL" clId="{780BD34C-0653-48C8-8EBB-549F2D8DD720}" dt="2021-01-20T14:59:16.122" v="2921" actId="20577"/>
          <ac:spMkLst>
            <pc:docMk/>
            <pc:sldMk cId="3397799772" sldId="277"/>
            <ac:spMk id="11" creationId="{A102A004-DB33-460D-8FF7-DA2C98A3E6D6}"/>
          </ac:spMkLst>
        </pc:spChg>
        <pc:spChg chg="add mod ord">
          <ac:chgData name="Dimple Gulrajani" userId="64aabe4f-0613-475c-adb9-c8579147beab" providerId="ADAL" clId="{780BD34C-0653-48C8-8EBB-549F2D8DD720}" dt="2021-01-20T14:54:10.115" v="2866" actId="12788"/>
          <ac:spMkLst>
            <pc:docMk/>
            <pc:sldMk cId="3397799772" sldId="277"/>
            <ac:spMk id="12" creationId="{2FB5D61A-0DD7-4ABB-B3CD-71FD612D7941}"/>
          </ac:spMkLst>
        </pc:spChg>
        <pc:spChg chg="add del">
          <ac:chgData name="Dimple Gulrajani" userId="64aabe4f-0613-475c-adb9-c8579147beab" providerId="ADAL" clId="{780BD34C-0653-48C8-8EBB-549F2D8DD720}" dt="2021-01-20T16:00:39.771" v="3628"/>
          <ac:spMkLst>
            <pc:docMk/>
            <pc:sldMk cId="3397799772" sldId="277"/>
            <ac:spMk id="13" creationId="{66BC44D9-299D-4A50-8057-7191DBA7D903}"/>
          </ac:spMkLst>
        </pc:spChg>
        <pc:spChg chg="add del">
          <ac:chgData name="Dimple Gulrajani" userId="64aabe4f-0613-475c-adb9-c8579147beab" providerId="ADAL" clId="{780BD34C-0653-48C8-8EBB-549F2D8DD720}" dt="2021-01-20T16:00:39.771" v="3628"/>
          <ac:spMkLst>
            <pc:docMk/>
            <pc:sldMk cId="3397799772" sldId="277"/>
            <ac:spMk id="14" creationId="{EB6B121D-5A49-462A-A5E3-ABB1BF5DFFCA}"/>
          </ac:spMkLst>
        </pc:spChg>
        <pc:picChg chg="mod">
          <ac:chgData name="Dimple Gulrajani" userId="64aabe4f-0613-475c-adb9-c8579147beab" providerId="ADAL" clId="{780BD34C-0653-48C8-8EBB-549F2D8DD720}" dt="2021-01-20T16:00:18.981" v="3624" actId="1038"/>
          <ac:picMkLst>
            <pc:docMk/>
            <pc:sldMk cId="3397799772" sldId="277"/>
            <ac:picMk id="5" creationId="{C78A2917-968B-404A-890D-FB2130CB4F9C}"/>
          </ac:picMkLst>
        </pc:picChg>
        <pc:picChg chg="add mod">
          <ac:chgData name="Dimple Gulrajani" userId="64aabe4f-0613-475c-adb9-c8579147beab" providerId="ADAL" clId="{780BD34C-0653-48C8-8EBB-549F2D8DD720}" dt="2021-01-20T14:54:10.115" v="2866" actId="12788"/>
          <ac:picMkLst>
            <pc:docMk/>
            <pc:sldMk cId="3397799772" sldId="277"/>
            <ac:picMk id="10" creationId="{D5AF9CEB-F4C2-4931-B28E-61F18295CC15}"/>
          </ac:picMkLst>
        </pc:picChg>
        <pc:picChg chg="del mod">
          <ac:chgData name="Dimple Gulrajani" userId="64aabe4f-0613-475c-adb9-c8579147beab" providerId="ADAL" clId="{780BD34C-0653-48C8-8EBB-549F2D8DD720}" dt="2021-01-20T03:23:35.378" v="1165" actId="478"/>
          <ac:picMkLst>
            <pc:docMk/>
            <pc:sldMk cId="3397799772" sldId="277"/>
            <ac:picMk id="2050" creationId="{7D475721-739C-4CC0-8FB7-4C042DF14EC3}"/>
          </ac:picMkLst>
        </pc:picChg>
      </pc:sldChg>
      <pc:sldChg chg="addSp delSp modSp">
        <pc:chgData name="Dimple Gulrajani" userId="64aabe4f-0613-475c-adb9-c8579147beab" providerId="ADAL" clId="{780BD34C-0653-48C8-8EBB-549F2D8DD720}" dt="2021-01-20T19:17:53.461" v="4292" actId="1076"/>
        <pc:sldMkLst>
          <pc:docMk/>
          <pc:sldMk cId="342844146" sldId="278"/>
        </pc:sldMkLst>
        <pc:spChg chg="del">
          <ac:chgData name="Dimple Gulrajani" userId="64aabe4f-0613-475c-adb9-c8579147beab" providerId="ADAL" clId="{780BD34C-0653-48C8-8EBB-549F2D8DD720}" dt="2021-01-20T04:18:24.543" v="1707" actId="478"/>
          <ac:spMkLst>
            <pc:docMk/>
            <pc:sldMk cId="342844146" sldId="278"/>
            <ac:spMk id="2" creationId="{66DE1FAD-19D5-457A-A718-2EB0BCE3E407}"/>
          </ac:spMkLst>
        </pc:spChg>
        <pc:spChg chg="del mod">
          <ac:chgData name="Dimple Gulrajani" userId="64aabe4f-0613-475c-adb9-c8579147beab" providerId="ADAL" clId="{780BD34C-0653-48C8-8EBB-549F2D8DD720}" dt="2021-01-20T04:18:24.543" v="1707" actId="478"/>
          <ac:spMkLst>
            <pc:docMk/>
            <pc:sldMk cId="342844146" sldId="278"/>
            <ac:spMk id="3" creationId="{44C78A43-580D-427E-AD9B-342886775380}"/>
          </ac:spMkLst>
        </pc:spChg>
        <pc:spChg chg="mod">
          <ac:chgData name="Dimple Gulrajani" userId="64aabe4f-0613-475c-adb9-c8579147beab" providerId="ADAL" clId="{780BD34C-0653-48C8-8EBB-549F2D8DD720}" dt="2021-01-20T19:17:53.461" v="4292" actId="1076"/>
          <ac:spMkLst>
            <pc:docMk/>
            <pc:sldMk cId="342844146" sldId="278"/>
            <ac:spMk id="5" creationId="{2EA1BDD6-6A98-4C4E-AD02-7F2FF4DA0120}"/>
          </ac:spMkLst>
        </pc:spChg>
        <pc:spChg chg="del">
          <ac:chgData name="Dimple Gulrajani" userId="64aabe4f-0613-475c-adb9-c8579147beab" providerId="ADAL" clId="{780BD34C-0653-48C8-8EBB-549F2D8DD720}" dt="2021-01-20T03:09:17.956" v="1061" actId="478"/>
          <ac:spMkLst>
            <pc:docMk/>
            <pc:sldMk cId="342844146" sldId="278"/>
            <ac:spMk id="8" creationId="{44CED3E2-6224-481E-BBD9-82B2757F06AC}"/>
          </ac:spMkLst>
        </pc:spChg>
        <pc:spChg chg="add mod">
          <ac:chgData name="Dimple Gulrajani" userId="64aabe4f-0613-475c-adb9-c8579147beab" providerId="ADAL" clId="{780BD34C-0653-48C8-8EBB-549F2D8DD720}" dt="2021-01-20T15:53:00.241" v="3544" actId="20577"/>
          <ac:spMkLst>
            <pc:docMk/>
            <pc:sldMk cId="342844146" sldId="278"/>
            <ac:spMk id="8" creationId="{83C730C7-FA1B-4980-A32B-70E487C693EC}"/>
          </ac:spMkLst>
        </pc:spChg>
        <pc:spChg chg="add del">
          <ac:chgData name="Dimple Gulrajani" userId="64aabe4f-0613-475c-adb9-c8579147beab" providerId="ADAL" clId="{780BD34C-0653-48C8-8EBB-549F2D8DD720}" dt="2021-01-20T16:05:23.953" v="3690"/>
          <ac:spMkLst>
            <pc:docMk/>
            <pc:sldMk cId="342844146" sldId="278"/>
            <ac:spMk id="9" creationId="{503F5CE0-A947-4866-9D2D-547880244A55}"/>
          </ac:spMkLst>
        </pc:spChg>
        <pc:spChg chg="add del mod">
          <ac:chgData name="Dimple Gulrajani" userId="64aabe4f-0613-475c-adb9-c8579147beab" providerId="ADAL" clId="{780BD34C-0653-48C8-8EBB-549F2D8DD720}" dt="2021-01-20T15:53:07.350" v="3545" actId="478"/>
          <ac:spMkLst>
            <pc:docMk/>
            <pc:sldMk cId="342844146" sldId="278"/>
            <ac:spMk id="10" creationId="{82155C7C-C28F-4E12-BA6F-91F326794F68}"/>
          </ac:spMkLst>
        </pc:spChg>
        <pc:spChg chg="add del">
          <ac:chgData name="Dimple Gulrajani" userId="64aabe4f-0613-475c-adb9-c8579147beab" providerId="ADAL" clId="{780BD34C-0653-48C8-8EBB-549F2D8DD720}" dt="2021-01-20T16:05:23.953" v="3690"/>
          <ac:spMkLst>
            <pc:docMk/>
            <pc:sldMk cId="342844146" sldId="278"/>
            <ac:spMk id="11" creationId="{C2D556B1-BFF2-4A5B-A2FE-11F07E12E59A}"/>
          </ac:spMkLst>
        </pc:spChg>
        <pc:spChg chg="add del mod">
          <ac:chgData name="Dimple Gulrajani" userId="64aabe4f-0613-475c-adb9-c8579147beab" providerId="ADAL" clId="{780BD34C-0653-48C8-8EBB-549F2D8DD720}" dt="2021-01-20T04:18:27.802" v="1709" actId="478"/>
          <ac:spMkLst>
            <pc:docMk/>
            <pc:sldMk cId="342844146" sldId="278"/>
            <ac:spMk id="11" creationId="{DA5B7958-A0F6-4DA5-99A0-896E727B5209}"/>
          </ac:spMkLst>
        </pc:spChg>
        <pc:spChg chg="add">
          <ac:chgData name="Dimple Gulrajani" userId="64aabe4f-0613-475c-adb9-c8579147beab" providerId="ADAL" clId="{780BD34C-0653-48C8-8EBB-549F2D8DD720}" dt="2021-01-20T04:18:25.767" v="1708"/>
          <ac:spMkLst>
            <pc:docMk/>
            <pc:sldMk cId="342844146" sldId="278"/>
            <ac:spMk id="12" creationId="{826EBE5F-F1B1-4DE4-8723-8D4620B6204A}"/>
          </ac:spMkLst>
        </pc:spChg>
        <pc:spChg chg="add">
          <ac:chgData name="Dimple Gulrajani" userId="64aabe4f-0613-475c-adb9-c8579147beab" providerId="ADAL" clId="{780BD34C-0653-48C8-8EBB-549F2D8DD720}" dt="2021-01-20T04:18:25.767" v="1708"/>
          <ac:spMkLst>
            <pc:docMk/>
            <pc:sldMk cId="342844146" sldId="278"/>
            <ac:spMk id="14" creationId="{5C4DD43B-F219-4EF6-9E4C-FF89543465A9}"/>
          </ac:spMkLst>
        </pc:spChg>
        <pc:picChg chg="del">
          <ac:chgData name="Dimple Gulrajani" userId="64aabe4f-0613-475c-adb9-c8579147beab" providerId="ADAL" clId="{780BD34C-0653-48C8-8EBB-549F2D8DD720}" dt="2021-01-20T03:09:15.635" v="1060" actId="478"/>
          <ac:picMkLst>
            <pc:docMk/>
            <pc:sldMk cId="342844146" sldId="278"/>
            <ac:picMk id="7" creationId="{0BC9D62A-A5F3-4BB6-AB7D-7C044606C72E}"/>
          </ac:picMkLst>
        </pc:picChg>
        <pc:picChg chg="add">
          <ac:chgData name="Dimple Gulrajani" userId="64aabe4f-0613-475c-adb9-c8579147beab" providerId="ADAL" clId="{780BD34C-0653-48C8-8EBB-549F2D8DD720}" dt="2021-01-20T14:55:24.474" v="2893"/>
          <ac:picMkLst>
            <pc:docMk/>
            <pc:sldMk cId="342844146" sldId="278"/>
            <ac:picMk id="7" creationId="{630A604B-51DA-4A21-A805-2879799666A7}"/>
          </ac:picMkLst>
        </pc:picChg>
        <pc:picChg chg="add del">
          <ac:chgData name="Dimple Gulrajani" userId="64aabe4f-0613-475c-adb9-c8579147beab" providerId="ADAL" clId="{780BD34C-0653-48C8-8EBB-549F2D8DD720}" dt="2021-01-20T04:18:24.543" v="1707" actId="478"/>
          <ac:picMkLst>
            <pc:docMk/>
            <pc:sldMk cId="342844146" sldId="278"/>
            <ac:picMk id="9" creationId="{15EDA19E-1D14-4027-81BE-3FD46B995CA0}"/>
          </ac:picMkLst>
        </pc:picChg>
        <pc:picChg chg="add del">
          <ac:chgData name="Dimple Gulrajani" userId="64aabe4f-0613-475c-adb9-c8579147beab" providerId="ADAL" clId="{780BD34C-0653-48C8-8EBB-549F2D8DD720}" dt="2021-01-20T14:55:23.140" v="2892" actId="478"/>
          <ac:picMkLst>
            <pc:docMk/>
            <pc:sldMk cId="342844146" sldId="278"/>
            <ac:picMk id="13" creationId="{87DB4E8A-F40F-46D9-B7F3-800704A31C29}"/>
          </ac:picMkLst>
        </pc:picChg>
      </pc:sldChg>
      <pc:sldChg chg="addSp delSp modSp">
        <pc:chgData name="Dimple Gulrajani" userId="64aabe4f-0613-475c-adb9-c8579147beab" providerId="ADAL" clId="{780BD34C-0653-48C8-8EBB-549F2D8DD720}" dt="2021-01-20T19:17:37.057" v="4290" actId="207"/>
        <pc:sldMkLst>
          <pc:docMk/>
          <pc:sldMk cId="1655228788" sldId="280"/>
        </pc:sldMkLst>
        <pc:spChg chg="del">
          <ac:chgData name="Dimple Gulrajani" userId="64aabe4f-0613-475c-adb9-c8579147beab" providerId="ADAL" clId="{780BD34C-0653-48C8-8EBB-549F2D8DD720}" dt="2021-01-20T04:18:18.659" v="1705" actId="478"/>
          <ac:spMkLst>
            <pc:docMk/>
            <pc:sldMk cId="1655228788" sldId="280"/>
            <ac:spMk id="2" creationId="{66DE1FAD-19D5-457A-A718-2EB0BCE3E407}"/>
          </ac:spMkLst>
        </pc:spChg>
        <pc:spChg chg="del">
          <ac:chgData name="Dimple Gulrajani" userId="64aabe4f-0613-475c-adb9-c8579147beab" providerId="ADAL" clId="{780BD34C-0653-48C8-8EBB-549F2D8DD720}" dt="2021-01-20T03:20:00.186" v="1123" actId="478"/>
          <ac:spMkLst>
            <pc:docMk/>
            <pc:sldMk cId="1655228788" sldId="280"/>
            <ac:spMk id="3" creationId="{44C78A43-580D-427E-AD9B-342886775380}"/>
          </ac:spMkLst>
        </pc:spChg>
        <pc:spChg chg="mod">
          <ac:chgData name="Dimple Gulrajani" userId="64aabe4f-0613-475c-adb9-c8579147beab" providerId="ADAL" clId="{780BD34C-0653-48C8-8EBB-549F2D8DD720}" dt="2021-01-20T19:17:33.572" v="4288" actId="207"/>
          <ac:spMkLst>
            <pc:docMk/>
            <pc:sldMk cId="1655228788" sldId="280"/>
            <ac:spMk id="4" creationId="{AF7FEB29-A3C6-4900-9CF4-C82122A65E2D}"/>
          </ac:spMkLst>
        </pc:spChg>
        <pc:spChg chg="add mod">
          <ac:chgData name="Dimple Gulrajani" userId="64aabe4f-0613-475c-adb9-c8579147beab" providerId="ADAL" clId="{780BD34C-0653-48C8-8EBB-549F2D8DD720}" dt="2021-01-20T15:46:30.454" v="3415" actId="20577"/>
          <ac:spMkLst>
            <pc:docMk/>
            <pc:sldMk cId="1655228788" sldId="280"/>
            <ac:spMk id="8" creationId="{0514CC58-7CA0-466C-8808-86E048D068FF}"/>
          </ac:spMkLst>
        </pc:spChg>
        <pc:spChg chg="add mod">
          <ac:chgData name="Dimple Gulrajani" userId="64aabe4f-0613-475c-adb9-c8579147beab" providerId="ADAL" clId="{780BD34C-0653-48C8-8EBB-549F2D8DD720}" dt="2021-01-20T19:17:35.252" v="4289" actId="207"/>
          <ac:spMkLst>
            <pc:docMk/>
            <pc:sldMk cId="1655228788" sldId="280"/>
            <ac:spMk id="9" creationId="{2B499055-91F8-4F06-B589-F091AF195BB8}"/>
          </ac:spMkLst>
        </pc:spChg>
        <pc:spChg chg="del">
          <ac:chgData name="Dimple Gulrajani" userId="64aabe4f-0613-475c-adb9-c8579147beab" providerId="ADAL" clId="{780BD34C-0653-48C8-8EBB-549F2D8DD720}" dt="2021-01-20T03:07:36.016" v="1040" actId="478"/>
          <ac:spMkLst>
            <pc:docMk/>
            <pc:sldMk cId="1655228788" sldId="280"/>
            <ac:spMk id="9" creationId="{5433828E-526C-4451-985D-16627D787C3D}"/>
          </ac:spMkLst>
        </pc:spChg>
        <pc:spChg chg="add mod">
          <ac:chgData name="Dimple Gulrajani" userId="64aabe4f-0613-475c-adb9-c8579147beab" providerId="ADAL" clId="{780BD34C-0653-48C8-8EBB-549F2D8DD720}" dt="2021-01-20T19:17:37.057" v="4290" actId="207"/>
          <ac:spMkLst>
            <pc:docMk/>
            <pc:sldMk cId="1655228788" sldId="280"/>
            <ac:spMk id="10" creationId="{81423CB7-E7AA-4911-BCF5-0A6B691ED708}"/>
          </ac:spMkLst>
        </pc:spChg>
        <pc:spChg chg="add del">
          <ac:chgData name="Dimple Gulrajani" userId="64aabe4f-0613-475c-adb9-c8579147beab" providerId="ADAL" clId="{780BD34C-0653-48C8-8EBB-549F2D8DD720}" dt="2021-01-20T03:21:44.345" v="1143" actId="478"/>
          <ac:spMkLst>
            <pc:docMk/>
            <pc:sldMk cId="1655228788" sldId="280"/>
            <ac:spMk id="11" creationId="{276D3E93-9D6A-470B-A751-9F18BF8C7E0D}"/>
          </ac:spMkLst>
        </pc:spChg>
        <pc:spChg chg="add del">
          <ac:chgData name="Dimple Gulrajani" userId="64aabe4f-0613-475c-adb9-c8579147beab" providerId="ADAL" clId="{780BD34C-0653-48C8-8EBB-549F2D8DD720}" dt="2021-01-20T16:05:04.739" v="3685"/>
          <ac:spMkLst>
            <pc:docMk/>
            <pc:sldMk cId="1655228788" sldId="280"/>
            <ac:spMk id="11" creationId="{EA0B720F-E28A-434D-A00E-07A4731135E1}"/>
          </ac:spMkLst>
        </pc:spChg>
        <pc:spChg chg="add del">
          <ac:chgData name="Dimple Gulrajani" userId="64aabe4f-0613-475c-adb9-c8579147beab" providerId="ADAL" clId="{780BD34C-0653-48C8-8EBB-549F2D8DD720}" dt="2021-01-20T16:05:04.739" v="3685"/>
          <ac:spMkLst>
            <pc:docMk/>
            <pc:sldMk cId="1655228788" sldId="280"/>
            <ac:spMk id="12" creationId="{1423F321-87D1-446C-91DC-610BE5415CB6}"/>
          </ac:spMkLst>
        </pc:spChg>
        <pc:spChg chg="add del">
          <ac:chgData name="Dimple Gulrajani" userId="64aabe4f-0613-475c-adb9-c8579147beab" providerId="ADAL" clId="{780BD34C-0653-48C8-8EBB-549F2D8DD720}" dt="2021-01-20T04:18:18.659" v="1705" actId="478"/>
          <ac:spMkLst>
            <pc:docMk/>
            <pc:sldMk cId="1655228788" sldId="280"/>
            <ac:spMk id="12" creationId="{E9F13F85-3377-4B0E-8C72-1563A19D439A}"/>
          </ac:spMkLst>
        </pc:spChg>
        <pc:spChg chg="add">
          <ac:chgData name="Dimple Gulrajani" userId="64aabe4f-0613-475c-adb9-c8579147beab" providerId="ADAL" clId="{780BD34C-0653-48C8-8EBB-549F2D8DD720}" dt="2021-01-20T04:18:19.471" v="1706"/>
          <ac:spMkLst>
            <pc:docMk/>
            <pc:sldMk cId="1655228788" sldId="280"/>
            <ac:spMk id="13" creationId="{A7D6E27B-5E4B-48C4-B0E8-2C78338AFEE8}"/>
          </ac:spMkLst>
        </pc:spChg>
        <pc:spChg chg="add">
          <ac:chgData name="Dimple Gulrajani" userId="64aabe4f-0613-475c-adb9-c8579147beab" providerId="ADAL" clId="{780BD34C-0653-48C8-8EBB-549F2D8DD720}" dt="2021-01-20T04:18:19.471" v="1706"/>
          <ac:spMkLst>
            <pc:docMk/>
            <pc:sldMk cId="1655228788" sldId="280"/>
            <ac:spMk id="15" creationId="{85BCA22C-E821-4E86-BF76-4268A1E35FC7}"/>
          </ac:spMkLst>
        </pc:spChg>
        <pc:picChg chg="add del mod">
          <ac:chgData name="Dimple Gulrajani" userId="64aabe4f-0613-475c-adb9-c8579147beab" providerId="ADAL" clId="{780BD34C-0653-48C8-8EBB-549F2D8DD720}" dt="2021-01-20T03:07:37.575" v="1041"/>
          <ac:picMkLst>
            <pc:docMk/>
            <pc:sldMk cId="1655228788" sldId="280"/>
            <ac:picMk id="6" creationId="{0B30B4A1-D4FB-4AFF-B10E-B790E7226C57}"/>
          </ac:picMkLst>
        </pc:picChg>
        <pc:picChg chg="add">
          <ac:chgData name="Dimple Gulrajani" userId="64aabe4f-0613-475c-adb9-c8579147beab" providerId="ADAL" clId="{780BD34C-0653-48C8-8EBB-549F2D8DD720}" dt="2021-01-20T14:55:18.324" v="2891"/>
          <ac:picMkLst>
            <pc:docMk/>
            <pc:sldMk cId="1655228788" sldId="280"/>
            <ac:picMk id="7" creationId="{BDCCCFCA-04B4-483F-87AA-E3AA814D48FF}"/>
          </ac:picMkLst>
        </pc:picChg>
        <pc:picChg chg="del">
          <ac:chgData name="Dimple Gulrajani" userId="64aabe4f-0613-475c-adb9-c8579147beab" providerId="ADAL" clId="{780BD34C-0653-48C8-8EBB-549F2D8DD720}" dt="2021-01-20T03:07:33.049" v="1039" actId="478"/>
          <ac:picMkLst>
            <pc:docMk/>
            <pc:sldMk cId="1655228788" sldId="280"/>
            <ac:picMk id="7" creationId="{D87121BF-4CD0-4FB3-987C-76D6EAEE657F}"/>
          </ac:picMkLst>
        </pc:picChg>
        <pc:picChg chg="add del">
          <ac:chgData name="Dimple Gulrajani" userId="64aabe4f-0613-475c-adb9-c8579147beab" providerId="ADAL" clId="{780BD34C-0653-48C8-8EBB-549F2D8DD720}" dt="2021-01-20T04:18:18.659" v="1705" actId="478"/>
          <ac:picMkLst>
            <pc:docMk/>
            <pc:sldMk cId="1655228788" sldId="280"/>
            <ac:picMk id="10" creationId="{71444EDA-CBD0-4038-97DA-57357B1EFC47}"/>
          </ac:picMkLst>
        </pc:picChg>
        <pc:picChg chg="add del">
          <ac:chgData name="Dimple Gulrajani" userId="64aabe4f-0613-475c-adb9-c8579147beab" providerId="ADAL" clId="{780BD34C-0653-48C8-8EBB-549F2D8DD720}" dt="2021-01-20T14:55:17.258" v="2890" actId="478"/>
          <ac:picMkLst>
            <pc:docMk/>
            <pc:sldMk cId="1655228788" sldId="280"/>
            <ac:picMk id="14" creationId="{3E95B83F-787B-4080-9409-83479C633EF6}"/>
          </ac:picMkLst>
        </pc:picChg>
        <pc:picChg chg="mod">
          <ac:chgData name="Dimple Gulrajani" userId="64aabe4f-0613-475c-adb9-c8579147beab" providerId="ADAL" clId="{780BD34C-0653-48C8-8EBB-549F2D8DD720}" dt="2021-01-20T16:04:36.816" v="3676" actId="14100"/>
          <ac:picMkLst>
            <pc:docMk/>
            <pc:sldMk cId="1655228788" sldId="280"/>
            <ac:picMk id="8194" creationId="{574E6DE0-A0E0-4F0E-B5F9-616B3882DF94}"/>
          </ac:picMkLst>
        </pc:picChg>
      </pc:sldChg>
      <pc:sldChg chg="addSp delSp modSp">
        <pc:chgData name="Dimple Gulrajani" userId="64aabe4f-0613-475c-adb9-c8579147beab" providerId="ADAL" clId="{780BD34C-0653-48C8-8EBB-549F2D8DD720}" dt="2021-01-20T19:17:29.659" v="4287" actId="207"/>
        <pc:sldMkLst>
          <pc:docMk/>
          <pc:sldMk cId="2923223283" sldId="281"/>
        </pc:sldMkLst>
        <pc:spChg chg="del">
          <ac:chgData name="Dimple Gulrajani" userId="64aabe4f-0613-475c-adb9-c8579147beab" providerId="ADAL" clId="{780BD34C-0653-48C8-8EBB-549F2D8DD720}" dt="2021-01-20T04:18:12.646" v="1703" actId="478"/>
          <ac:spMkLst>
            <pc:docMk/>
            <pc:sldMk cId="2923223283" sldId="281"/>
            <ac:spMk id="2" creationId="{66DE1FAD-19D5-457A-A718-2EB0BCE3E407}"/>
          </ac:spMkLst>
        </pc:spChg>
        <pc:spChg chg="del">
          <ac:chgData name="Dimple Gulrajani" userId="64aabe4f-0613-475c-adb9-c8579147beab" providerId="ADAL" clId="{780BD34C-0653-48C8-8EBB-549F2D8DD720}" dt="2021-01-20T03:20:09.466" v="1125" actId="478"/>
          <ac:spMkLst>
            <pc:docMk/>
            <pc:sldMk cId="2923223283" sldId="281"/>
            <ac:spMk id="3" creationId="{44C78A43-580D-427E-AD9B-342886775380}"/>
          </ac:spMkLst>
        </pc:spChg>
        <pc:spChg chg="mod">
          <ac:chgData name="Dimple Gulrajani" userId="64aabe4f-0613-475c-adb9-c8579147beab" providerId="ADAL" clId="{780BD34C-0653-48C8-8EBB-549F2D8DD720}" dt="2021-01-20T19:17:29.659" v="4287" actId="207"/>
          <ac:spMkLst>
            <pc:docMk/>
            <pc:sldMk cId="2923223283" sldId="281"/>
            <ac:spMk id="4" creationId="{AF7FEB29-A3C6-4900-9CF4-C82122A65E2D}"/>
          </ac:spMkLst>
        </pc:spChg>
        <pc:spChg chg="add mod">
          <ac:chgData name="Dimple Gulrajani" userId="64aabe4f-0613-475c-adb9-c8579147beab" providerId="ADAL" clId="{780BD34C-0653-48C8-8EBB-549F2D8DD720}" dt="2021-01-20T15:44:49.693" v="3398" actId="207"/>
          <ac:spMkLst>
            <pc:docMk/>
            <pc:sldMk cId="2923223283" sldId="281"/>
            <ac:spMk id="7" creationId="{A74C95E0-A3B3-4F48-BB99-0BDDF952E7B7}"/>
          </ac:spMkLst>
        </pc:spChg>
        <pc:spChg chg="add del">
          <ac:chgData name="Dimple Gulrajani" userId="64aabe4f-0613-475c-adb9-c8579147beab" providerId="ADAL" clId="{780BD34C-0653-48C8-8EBB-549F2D8DD720}" dt="2021-01-20T16:04:12.514" v="3671"/>
          <ac:spMkLst>
            <pc:docMk/>
            <pc:sldMk cId="2923223283" sldId="281"/>
            <ac:spMk id="8" creationId="{852CE439-DE66-4721-97FE-31C434430B2C}"/>
          </ac:spMkLst>
        </pc:spChg>
        <pc:spChg chg="add del">
          <ac:chgData name="Dimple Gulrajani" userId="64aabe4f-0613-475c-adb9-c8579147beab" providerId="ADAL" clId="{780BD34C-0653-48C8-8EBB-549F2D8DD720}" dt="2021-01-20T03:21:49.434" v="1145" actId="478"/>
          <ac:spMkLst>
            <pc:docMk/>
            <pc:sldMk cId="2923223283" sldId="281"/>
            <ac:spMk id="8" creationId="{BEADBC60-D089-446A-92E7-F1696D27338B}"/>
          </ac:spMkLst>
        </pc:spChg>
        <pc:spChg chg="add del">
          <ac:chgData name="Dimple Gulrajani" userId="64aabe4f-0613-475c-adb9-c8579147beab" providerId="ADAL" clId="{780BD34C-0653-48C8-8EBB-549F2D8DD720}" dt="2021-01-20T16:04:12.514" v="3671"/>
          <ac:spMkLst>
            <pc:docMk/>
            <pc:sldMk cId="2923223283" sldId="281"/>
            <ac:spMk id="9" creationId="{5D363251-16CF-4290-B1B3-22EAA927B47B}"/>
          </ac:spMkLst>
        </pc:spChg>
        <pc:spChg chg="del">
          <ac:chgData name="Dimple Gulrajani" userId="64aabe4f-0613-475c-adb9-c8579147beab" providerId="ADAL" clId="{780BD34C-0653-48C8-8EBB-549F2D8DD720}" dt="2021-01-20T03:09:02.595" v="1057" actId="478"/>
          <ac:spMkLst>
            <pc:docMk/>
            <pc:sldMk cId="2923223283" sldId="281"/>
            <ac:spMk id="9" creationId="{7832DFC0-B047-45B4-9750-E8C7B752C37B}"/>
          </ac:spMkLst>
        </pc:spChg>
        <pc:spChg chg="add del">
          <ac:chgData name="Dimple Gulrajani" userId="64aabe4f-0613-475c-adb9-c8579147beab" providerId="ADAL" clId="{780BD34C-0653-48C8-8EBB-549F2D8DD720}" dt="2021-01-20T04:18:12.646" v="1703" actId="478"/>
          <ac:spMkLst>
            <pc:docMk/>
            <pc:sldMk cId="2923223283" sldId="281"/>
            <ac:spMk id="10" creationId="{4FF565EB-BAC9-424A-8AB9-14ECFDB89C70}"/>
          </ac:spMkLst>
        </pc:spChg>
        <pc:spChg chg="add">
          <ac:chgData name="Dimple Gulrajani" userId="64aabe4f-0613-475c-adb9-c8579147beab" providerId="ADAL" clId="{780BD34C-0653-48C8-8EBB-549F2D8DD720}" dt="2021-01-20T04:18:13.499" v="1704"/>
          <ac:spMkLst>
            <pc:docMk/>
            <pc:sldMk cId="2923223283" sldId="281"/>
            <ac:spMk id="11" creationId="{A4C4F8A2-7AE2-4005-BE6A-C6B492A3E102}"/>
          </ac:spMkLst>
        </pc:spChg>
        <pc:spChg chg="add">
          <ac:chgData name="Dimple Gulrajani" userId="64aabe4f-0613-475c-adb9-c8579147beab" providerId="ADAL" clId="{780BD34C-0653-48C8-8EBB-549F2D8DD720}" dt="2021-01-20T04:18:13.499" v="1704"/>
          <ac:spMkLst>
            <pc:docMk/>
            <pc:sldMk cId="2923223283" sldId="281"/>
            <ac:spMk id="13" creationId="{FE0AD930-6475-4D72-8163-73CED4B54F30}"/>
          </ac:spMkLst>
        </pc:spChg>
        <pc:picChg chg="add">
          <ac:chgData name="Dimple Gulrajani" userId="64aabe4f-0613-475c-adb9-c8579147beab" providerId="ADAL" clId="{780BD34C-0653-48C8-8EBB-549F2D8DD720}" dt="2021-01-20T14:55:11.506" v="2889"/>
          <ac:picMkLst>
            <pc:docMk/>
            <pc:sldMk cId="2923223283" sldId="281"/>
            <ac:picMk id="6" creationId="{64B3578E-A41C-476C-A14E-0CEF9501560D}"/>
          </ac:picMkLst>
        </pc:picChg>
        <pc:picChg chg="del">
          <ac:chgData name="Dimple Gulrajani" userId="64aabe4f-0613-475c-adb9-c8579147beab" providerId="ADAL" clId="{780BD34C-0653-48C8-8EBB-549F2D8DD720}" dt="2021-01-20T03:09:02.595" v="1057" actId="478"/>
          <ac:picMkLst>
            <pc:docMk/>
            <pc:sldMk cId="2923223283" sldId="281"/>
            <ac:picMk id="6" creationId="{9978FEAE-63BE-4981-BCEF-A6F5E1067C33}"/>
          </ac:picMkLst>
        </pc:picChg>
        <pc:picChg chg="add del">
          <ac:chgData name="Dimple Gulrajani" userId="64aabe4f-0613-475c-adb9-c8579147beab" providerId="ADAL" clId="{780BD34C-0653-48C8-8EBB-549F2D8DD720}" dt="2021-01-20T04:18:12.646" v="1703" actId="478"/>
          <ac:picMkLst>
            <pc:docMk/>
            <pc:sldMk cId="2923223283" sldId="281"/>
            <ac:picMk id="7" creationId="{EF4D1E6B-BFB6-4653-8377-A7584A033ED0}"/>
          </ac:picMkLst>
        </pc:picChg>
        <pc:picChg chg="add del">
          <ac:chgData name="Dimple Gulrajani" userId="64aabe4f-0613-475c-adb9-c8579147beab" providerId="ADAL" clId="{780BD34C-0653-48C8-8EBB-549F2D8DD720}" dt="2021-01-20T14:55:10.430" v="2888" actId="478"/>
          <ac:picMkLst>
            <pc:docMk/>
            <pc:sldMk cId="2923223283" sldId="281"/>
            <ac:picMk id="12" creationId="{03490730-4DD9-4233-B7C3-7E71BF853B87}"/>
          </ac:picMkLst>
        </pc:picChg>
      </pc:sldChg>
      <pc:sldChg chg="addSp delSp modSp">
        <pc:chgData name="Dimple Gulrajani" userId="64aabe4f-0613-475c-adb9-c8579147beab" providerId="ADAL" clId="{780BD34C-0653-48C8-8EBB-549F2D8DD720}" dt="2021-01-20T19:10:26.967" v="4191" actId="208"/>
        <pc:sldMkLst>
          <pc:docMk/>
          <pc:sldMk cId="2056061575" sldId="282"/>
        </pc:sldMkLst>
        <pc:spChg chg="del mod">
          <ac:chgData name="Dimple Gulrajani" userId="64aabe4f-0613-475c-adb9-c8579147beab" providerId="ADAL" clId="{780BD34C-0653-48C8-8EBB-549F2D8DD720}" dt="2021-01-20T04:02:41.302" v="1539" actId="478"/>
          <ac:spMkLst>
            <pc:docMk/>
            <pc:sldMk cId="2056061575" sldId="282"/>
            <ac:spMk id="2" creationId="{66DE1FAD-19D5-457A-A718-2EB0BCE3E407}"/>
          </ac:spMkLst>
        </pc:spChg>
        <pc:spChg chg="del mod">
          <ac:chgData name="Dimple Gulrajani" userId="64aabe4f-0613-475c-adb9-c8579147beab" providerId="ADAL" clId="{780BD34C-0653-48C8-8EBB-549F2D8DD720}" dt="2021-01-20T04:02:41.302" v="1539" actId="478"/>
          <ac:spMkLst>
            <pc:docMk/>
            <pc:sldMk cId="2056061575" sldId="282"/>
            <ac:spMk id="3" creationId="{44C78A43-580D-427E-AD9B-342886775380}"/>
          </ac:spMkLst>
        </pc:spChg>
        <pc:spChg chg="del mod">
          <ac:chgData name="Dimple Gulrajani" userId="64aabe4f-0613-475c-adb9-c8579147beab" providerId="ADAL" clId="{780BD34C-0653-48C8-8EBB-549F2D8DD720}" dt="2021-01-20T04:39:35.214" v="1934" actId="478"/>
          <ac:spMkLst>
            <pc:docMk/>
            <pc:sldMk cId="2056061575" sldId="282"/>
            <ac:spMk id="8" creationId="{F0F4414C-294B-4228-9F86-D43398A270FF}"/>
          </ac:spMkLst>
        </pc:spChg>
        <pc:spChg chg="add del mod">
          <ac:chgData name="Dimple Gulrajani" userId="64aabe4f-0613-475c-adb9-c8579147beab" providerId="ADAL" clId="{780BD34C-0653-48C8-8EBB-549F2D8DD720}" dt="2021-01-19T20:40:59.102" v="369" actId="478"/>
          <ac:spMkLst>
            <pc:docMk/>
            <pc:sldMk cId="2056061575" sldId="282"/>
            <ac:spMk id="9" creationId="{4F813F89-5EC2-4230-8759-76B391FFC13B}"/>
          </ac:spMkLst>
        </pc:spChg>
        <pc:spChg chg="del">
          <ac:chgData name="Dimple Gulrajani" userId="64aabe4f-0613-475c-adb9-c8579147beab" providerId="ADAL" clId="{780BD34C-0653-48C8-8EBB-549F2D8DD720}" dt="2021-01-19T20:16:57.852" v="158" actId="478"/>
          <ac:spMkLst>
            <pc:docMk/>
            <pc:sldMk cId="2056061575" sldId="282"/>
            <ac:spMk id="10" creationId="{26E11AEC-D91C-4FD0-97F0-5EC9A7D72DE6}"/>
          </ac:spMkLst>
        </pc:spChg>
        <pc:spChg chg="add del mod">
          <ac:chgData name="Dimple Gulrajani" userId="64aabe4f-0613-475c-adb9-c8579147beab" providerId="ADAL" clId="{780BD34C-0653-48C8-8EBB-549F2D8DD720}" dt="2021-01-20T04:39:07.212" v="1931" actId="478"/>
          <ac:spMkLst>
            <pc:docMk/>
            <pc:sldMk cId="2056061575" sldId="282"/>
            <ac:spMk id="11" creationId="{DBF24D3F-0038-40F9-AEE6-6774AE8A7F73}"/>
          </ac:spMkLst>
        </pc:spChg>
        <pc:spChg chg="add mod">
          <ac:chgData name="Dimple Gulrajani" userId="64aabe4f-0613-475c-adb9-c8579147beab" providerId="ADAL" clId="{780BD34C-0653-48C8-8EBB-549F2D8DD720}" dt="2021-01-19T20:25:02.647" v="273" actId="2085"/>
          <ac:spMkLst>
            <pc:docMk/>
            <pc:sldMk cId="2056061575" sldId="282"/>
            <ac:spMk id="12" creationId="{E6177681-11D2-4CAF-B281-C38964D954F9}"/>
          </ac:spMkLst>
        </pc:spChg>
        <pc:spChg chg="add del">
          <ac:chgData name="Dimple Gulrajani" userId="64aabe4f-0613-475c-adb9-c8579147beab" providerId="ADAL" clId="{780BD34C-0653-48C8-8EBB-549F2D8DD720}" dt="2021-01-20T15:56:46.703" v="3579"/>
          <ac:spMkLst>
            <pc:docMk/>
            <pc:sldMk cId="2056061575" sldId="282"/>
            <ac:spMk id="13" creationId="{961C9509-2894-4216-AA9D-06E9BCE5ED24}"/>
          </ac:spMkLst>
        </pc:spChg>
        <pc:spChg chg="add del">
          <ac:chgData name="Dimple Gulrajani" userId="64aabe4f-0613-475c-adb9-c8579147beab" providerId="ADAL" clId="{780BD34C-0653-48C8-8EBB-549F2D8DD720}" dt="2021-01-20T18:34:54.046" v="4134"/>
          <ac:spMkLst>
            <pc:docMk/>
            <pc:sldMk cId="2056061575" sldId="282"/>
            <ac:spMk id="13" creationId="{E43B341B-90BD-481D-88D1-183F797E6A5C}"/>
          </ac:spMkLst>
        </pc:spChg>
        <pc:spChg chg="add del">
          <ac:chgData name="Dimple Gulrajani" userId="64aabe4f-0613-475c-adb9-c8579147beab" providerId="ADAL" clId="{780BD34C-0653-48C8-8EBB-549F2D8DD720}" dt="2021-01-20T15:56:46.703" v="3579"/>
          <ac:spMkLst>
            <pc:docMk/>
            <pc:sldMk cId="2056061575" sldId="282"/>
            <ac:spMk id="14" creationId="{18E8CFD2-9B3C-4A74-B82E-6EE69798D8AD}"/>
          </ac:spMkLst>
        </pc:spChg>
        <pc:spChg chg="add del mod ord">
          <ac:chgData name="Dimple Gulrajani" userId="64aabe4f-0613-475c-adb9-c8579147beab" providerId="ADAL" clId="{780BD34C-0653-48C8-8EBB-549F2D8DD720}" dt="2021-01-20T04:41:00.121" v="1948" actId="164"/>
          <ac:spMkLst>
            <pc:docMk/>
            <pc:sldMk cId="2056061575" sldId="282"/>
            <ac:spMk id="15" creationId="{2530EE23-79E1-4F08-8A22-061525156428}"/>
          </ac:spMkLst>
        </pc:spChg>
        <pc:spChg chg="add del mod">
          <ac:chgData name="Dimple Gulrajani" userId="64aabe4f-0613-475c-adb9-c8579147beab" providerId="ADAL" clId="{780BD34C-0653-48C8-8EBB-549F2D8DD720}" dt="2021-01-20T04:36:30.140" v="1915" actId="478"/>
          <ac:spMkLst>
            <pc:docMk/>
            <pc:sldMk cId="2056061575" sldId="282"/>
            <ac:spMk id="16" creationId="{98154F1F-89DC-4C79-ACB7-9514C935D148}"/>
          </ac:spMkLst>
        </pc:spChg>
        <pc:spChg chg="add del mod">
          <ac:chgData name="Dimple Gulrajani" userId="64aabe4f-0613-475c-adb9-c8579147beab" providerId="ADAL" clId="{780BD34C-0653-48C8-8EBB-549F2D8DD720}" dt="2021-01-20T04:02:38.662" v="1538" actId="478"/>
          <ac:spMkLst>
            <pc:docMk/>
            <pc:sldMk cId="2056061575" sldId="282"/>
            <ac:spMk id="17" creationId="{F48CE146-41B9-472C-9E6F-3E4B7D336A14}"/>
          </ac:spMkLst>
        </pc:spChg>
        <pc:spChg chg="add">
          <ac:chgData name="Dimple Gulrajani" userId="64aabe4f-0613-475c-adb9-c8579147beab" providerId="ADAL" clId="{780BD34C-0653-48C8-8EBB-549F2D8DD720}" dt="2021-01-20T04:02:42.583" v="1540"/>
          <ac:spMkLst>
            <pc:docMk/>
            <pc:sldMk cId="2056061575" sldId="282"/>
            <ac:spMk id="18" creationId="{9FCAB9FF-BC08-4AD5-8565-DFB34BE58CF8}"/>
          </ac:spMkLst>
        </pc:spChg>
        <pc:spChg chg="add">
          <ac:chgData name="Dimple Gulrajani" userId="64aabe4f-0613-475c-adb9-c8579147beab" providerId="ADAL" clId="{780BD34C-0653-48C8-8EBB-549F2D8DD720}" dt="2021-01-20T04:02:42.583" v="1540"/>
          <ac:spMkLst>
            <pc:docMk/>
            <pc:sldMk cId="2056061575" sldId="282"/>
            <ac:spMk id="20" creationId="{506AE330-97A4-4AE3-807A-A19E4EBD8D07}"/>
          </ac:spMkLst>
        </pc:spChg>
        <pc:spChg chg="add mod">
          <ac:chgData name="Dimple Gulrajani" userId="64aabe4f-0613-475c-adb9-c8579147beab" providerId="ADAL" clId="{780BD34C-0653-48C8-8EBB-549F2D8DD720}" dt="2021-01-20T04:36:21.961" v="1914" actId="20577"/>
          <ac:spMkLst>
            <pc:docMk/>
            <pc:sldMk cId="2056061575" sldId="282"/>
            <ac:spMk id="21" creationId="{EA67F31F-318F-40AD-AF57-EF1D2F2E8C1D}"/>
          </ac:spMkLst>
        </pc:spChg>
        <pc:spChg chg="add del mod">
          <ac:chgData name="Dimple Gulrajani" userId="64aabe4f-0613-475c-adb9-c8579147beab" providerId="ADAL" clId="{780BD34C-0653-48C8-8EBB-549F2D8DD720}" dt="2021-01-20T04:51:38.205" v="2069" actId="478"/>
          <ac:spMkLst>
            <pc:docMk/>
            <pc:sldMk cId="2056061575" sldId="282"/>
            <ac:spMk id="25" creationId="{2544380F-2221-4A95-8D05-303C7EE8E467}"/>
          </ac:spMkLst>
        </pc:spChg>
        <pc:spChg chg="add del mod">
          <ac:chgData name="Dimple Gulrajani" userId="64aabe4f-0613-475c-adb9-c8579147beab" providerId="ADAL" clId="{780BD34C-0653-48C8-8EBB-549F2D8DD720}" dt="2021-01-20T04:51:39.612" v="2070" actId="478"/>
          <ac:spMkLst>
            <pc:docMk/>
            <pc:sldMk cId="2056061575" sldId="282"/>
            <ac:spMk id="26" creationId="{04D7B905-28E5-4893-A6DA-76B4C8F30AB6}"/>
          </ac:spMkLst>
        </pc:spChg>
        <pc:spChg chg="add mod topLvl">
          <ac:chgData name="Dimple Gulrajani" userId="64aabe4f-0613-475c-adb9-c8579147beab" providerId="ADAL" clId="{780BD34C-0653-48C8-8EBB-549F2D8DD720}" dt="2021-01-20T18:34:49.082" v="4133" actId="1035"/>
          <ac:spMkLst>
            <pc:docMk/>
            <pc:sldMk cId="2056061575" sldId="282"/>
            <ac:spMk id="29" creationId="{32A05222-139B-465D-84C0-65BC10410A0A}"/>
          </ac:spMkLst>
        </pc:spChg>
        <pc:spChg chg="add mod topLvl">
          <ac:chgData name="Dimple Gulrajani" userId="64aabe4f-0613-475c-adb9-c8579147beab" providerId="ADAL" clId="{780BD34C-0653-48C8-8EBB-549F2D8DD720}" dt="2021-01-20T18:34:49.082" v="4133" actId="1035"/>
          <ac:spMkLst>
            <pc:docMk/>
            <pc:sldMk cId="2056061575" sldId="282"/>
            <ac:spMk id="30" creationId="{B2D70E2A-6A81-4558-BEE8-D8E4AC89B323}"/>
          </ac:spMkLst>
        </pc:spChg>
        <pc:spChg chg="add mod">
          <ac:chgData name="Dimple Gulrajani" userId="64aabe4f-0613-475c-adb9-c8579147beab" providerId="ADAL" clId="{780BD34C-0653-48C8-8EBB-549F2D8DD720}" dt="2021-01-20T19:10:18.757" v="4189" actId="207"/>
          <ac:spMkLst>
            <pc:docMk/>
            <pc:sldMk cId="2056061575" sldId="282"/>
            <ac:spMk id="36" creationId="{E58AF941-BFAE-4B4E-A658-C7D570D51BAE}"/>
          </ac:spMkLst>
        </pc:spChg>
        <pc:spChg chg="add mod">
          <ac:chgData name="Dimple Gulrajani" userId="64aabe4f-0613-475c-adb9-c8579147beab" providerId="ADAL" clId="{780BD34C-0653-48C8-8EBB-549F2D8DD720}" dt="2021-01-20T19:10:21.950" v="4190" actId="207"/>
          <ac:spMkLst>
            <pc:docMk/>
            <pc:sldMk cId="2056061575" sldId="282"/>
            <ac:spMk id="37" creationId="{A8F760C0-5201-4CB8-98D2-3A4224903DE8}"/>
          </ac:spMkLst>
        </pc:spChg>
        <pc:grpChg chg="add del mod">
          <ac:chgData name="Dimple Gulrajani" userId="64aabe4f-0613-475c-adb9-c8579147beab" providerId="ADAL" clId="{780BD34C-0653-48C8-8EBB-549F2D8DD720}" dt="2021-01-20T04:41:00.121" v="1948" actId="164"/>
          <ac:grpSpMkLst>
            <pc:docMk/>
            <pc:sldMk cId="2056061575" sldId="282"/>
            <ac:grpSpMk id="13" creationId="{5826BAA5-CDAC-43AD-810D-4D207429470C}"/>
          </ac:grpSpMkLst>
        </pc:grpChg>
        <pc:grpChg chg="add del mod">
          <ac:chgData name="Dimple Gulrajani" userId="64aabe4f-0613-475c-adb9-c8579147beab" providerId="ADAL" clId="{780BD34C-0653-48C8-8EBB-549F2D8DD720}" dt="2021-01-20T04:47:27.359" v="2024" actId="478"/>
          <ac:grpSpMkLst>
            <pc:docMk/>
            <pc:sldMk cId="2056061575" sldId="282"/>
            <ac:grpSpMk id="27" creationId="{D59B19D2-809A-48E0-9C72-D05133A0A1FB}"/>
          </ac:grpSpMkLst>
        </pc:grpChg>
        <pc:grpChg chg="add del mod">
          <ac:chgData name="Dimple Gulrajani" userId="64aabe4f-0613-475c-adb9-c8579147beab" providerId="ADAL" clId="{780BD34C-0653-48C8-8EBB-549F2D8DD720}" dt="2021-01-20T05:40:06.145" v="2714" actId="165"/>
          <ac:grpSpMkLst>
            <pc:docMk/>
            <pc:sldMk cId="2056061575" sldId="282"/>
            <ac:grpSpMk id="35" creationId="{85E915FD-3284-4308-BC39-C38F5EA3BD70}"/>
          </ac:grpSpMkLst>
        </pc:grpChg>
        <pc:picChg chg="add mod modCrop">
          <ac:chgData name="Dimple Gulrajani" userId="64aabe4f-0613-475c-adb9-c8579147beab" providerId="ADAL" clId="{780BD34C-0653-48C8-8EBB-549F2D8DD720}" dt="2021-01-19T20:28:52.897" v="302" actId="732"/>
          <ac:picMkLst>
            <pc:docMk/>
            <pc:sldMk cId="2056061575" sldId="282"/>
            <ac:picMk id="4" creationId="{F4362223-1D10-497F-9343-C37A44A96845}"/>
          </ac:picMkLst>
        </pc:picChg>
        <pc:picChg chg="del">
          <ac:chgData name="Dimple Gulrajani" userId="64aabe4f-0613-475c-adb9-c8579147beab" providerId="ADAL" clId="{780BD34C-0653-48C8-8EBB-549F2D8DD720}" dt="2021-01-20T04:02:41.302" v="1539" actId="478"/>
          <ac:picMkLst>
            <pc:docMk/>
            <pc:sldMk cId="2056061575" sldId="282"/>
            <ac:picMk id="6" creationId="{D3D48856-13CC-41FA-B3CA-F21146DF86AA}"/>
          </ac:picMkLst>
        </pc:picChg>
        <pc:picChg chg="add del mod ord">
          <ac:chgData name="Dimple Gulrajani" userId="64aabe4f-0613-475c-adb9-c8579147beab" providerId="ADAL" clId="{780BD34C-0653-48C8-8EBB-549F2D8DD720}" dt="2021-01-20T04:36:12.451" v="1902" actId="478"/>
          <ac:picMkLst>
            <pc:docMk/>
            <pc:sldMk cId="2056061575" sldId="282"/>
            <ac:picMk id="7" creationId="{C1A2DAEA-4D35-4D76-AE02-6817394BF2C4}"/>
          </ac:picMkLst>
        </pc:picChg>
        <pc:picChg chg="add del mod">
          <ac:chgData name="Dimple Gulrajani" userId="64aabe4f-0613-475c-adb9-c8579147beab" providerId="ADAL" clId="{780BD34C-0653-48C8-8EBB-549F2D8DD720}" dt="2021-01-20T04:41:00.121" v="1948" actId="164"/>
          <ac:picMkLst>
            <pc:docMk/>
            <pc:sldMk cId="2056061575" sldId="282"/>
            <ac:picMk id="14" creationId="{7D9BD184-D877-43B5-8E14-08D1FA5B63FD}"/>
          </ac:picMkLst>
        </pc:picChg>
        <pc:picChg chg="add">
          <ac:chgData name="Dimple Gulrajani" userId="64aabe4f-0613-475c-adb9-c8579147beab" providerId="ADAL" clId="{780BD34C-0653-48C8-8EBB-549F2D8DD720}" dt="2021-01-20T04:02:42.583" v="1540"/>
          <ac:picMkLst>
            <pc:docMk/>
            <pc:sldMk cId="2056061575" sldId="282"/>
            <ac:picMk id="19" creationId="{71E303A4-2D70-4CB6-8F7F-4A6C70A48E87}"/>
          </ac:picMkLst>
        </pc:picChg>
        <pc:picChg chg="add del mod">
          <ac:chgData name="Dimple Gulrajani" userId="64aabe4f-0613-475c-adb9-c8579147beab" providerId="ADAL" clId="{780BD34C-0653-48C8-8EBB-549F2D8DD720}" dt="2021-01-20T04:38:44.040" v="1925" actId="478"/>
          <ac:picMkLst>
            <pc:docMk/>
            <pc:sldMk cId="2056061575" sldId="282"/>
            <ac:picMk id="23" creationId="{CAEF0203-5E5A-4F96-A8D5-F3057B1C75D9}"/>
          </ac:picMkLst>
        </pc:picChg>
        <pc:picChg chg="add mod topLvl">
          <ac:chgData name="Dimple Gulrajani" userId="64aabe4f-0613-475c-adb9-c8579147beab" providerId="ADAL" clId="{780BD34C-0653-48C8-8EBB-549F2D8DD720}" dt="2021-01-20T18:34:49.082" v="4133" actId="1035"/>
          <ac:picMkLst>
            <pc:docMk/>
            <pc:sldMk cId="2056061575" sldId="282"/>
            <ac:picMk id="24" creationId="{DDE57C7C-CE68-4546-AC45-0129C5C028EC}"/>
          </ac:picMkLst>
        </pc:picChg>
        <pc:picChg chg="add del mod">
          <ac:chgData name="Dimple Gulrajani" userId="64aabe4f-0613-475c-adb9-c8579147beab" providerId="ADAL" clId="{780BD34C-0653-48C8-8EBB-549F2D8DD720}" dt="2021-01-20T04:42:16.899" v="1953" actId="478"/>
          <ac:picMkLst>
            <pc:docMk/>
            <pc:sldMk cId="2056061575" sldId="282"/>
            <ac:picMk id="28" creationId="{89FCC8D7-E3A7-470D-81FA-6CF183B242CC}"/>
          </ac:picMkLst>
        </pc:picChg>
        <pc:picChg chg="add mod topLvl modCrop">
          <ac:chgData name="Dimple Gulrajani" userId="64aabe4f-0613-475c-adb9-c8579147beab" providerId="ADAL" clId="{780BD34C-0653-48C8-8EBB-549F2D8DD720}" dt="2021-01-20T18:34:49.082" v="4133" actId="1035"/>
          <ac:picMkLst>
            <pc:docMk/>
            <pc:sldMk cId="2056061575" sldId="282"/>
            <ac:picMk id="31" creationId="{BBA1C6D1-1BF2-4543-8C95-3087CE2A9607}"/>
          </ac:picMkLst>
        </pc:picChg>
        <pc:cxnChg chg="add del mod">
          <ac:chgData name="Dimple Gulrajani" userId="64aabe4f-0613-475c-adb9-c8579147beab" providerId="ADAL" clId="{780BD34C-0653-48C8-8EBB-549F2D8DD720}" dt="2021-01-20T04:51:01.603" v="2051" actId="478"/>
          <ac:cxnSpMkLst>
            <pc:docMk/>
            <pc:sldMk cId="2056061575" sldId="282"/>
            <ac:cxnSpMk id="32" creationId="{CFD92E5C-8915-4B43-BE19-1D3B2D7967A8}"/>
          </ac:cxnSpMkLst>
        </pc:cxnChg>
        <pc:cxnChg chg="add del mod">
          <ac:chgData name="Dimple Gulrajani" userId="64aabe4f-0613-475c-adb9-c8579147beab" providerId="ADAL" clId="{780BD34C-0653-48C8-8EBB-549F2D8DD720}" dt="2021-01-20T04:51:36.971" v="2068" actId="478"/>
          <ac:cxnSpMkLst>
            <pc:docMk/>
            <pc:sldMk cId="2056061575" sldId="282"/>
            <ac:cxnSpMk id="34" creationId="{5E75E75C-2911-4DD1-BF62-1A811E28398F}"/>
          </ac:cxnSpMkLst>
        </pc:cxnChg>
        <pc:cxnChg chg="add mod">
          <ac:chgData name="Dimple Gulrajani" userId="64aabe4f-0613-475c-adb9-c8579147beab" providerId="ADAL" clId="{780BD34C-0653-48C8-8EBB-549F2D8DD720}" dt="2021-01-20T19:10:26.967" v="4191" actId="208"/>
          <ac:cxnSpMkLst>
            <pc:docMk/>
            <pc:sldMk cId="2056061575" sldId="282"/>
            <ac:cxnSpMk id="38" creationId="{3D427976-8389-404F-9F6C-D650C8C993C8}"/>
          </ac:cxnSpMkLst>
        </pc:cxnChg>
      </pc:sldChg>
      <pc:sldChg chg="addSp delSp modSp">
        <pc:chgData name="Dimple Gulrajani" userId="64aabe4f-0613-475c-adb9-c8579147beab" providerId="ADAL" clId="{780BD34C-0653-48C8-8EBB-549F2D8DD720}" dt="2021-01-20T19:17:21.221" v="4285" actId="207"/>
        <pc:sldMkLst>
          <pc:docMk/>
          <pc:sldMk cId="231340187" sldId="283"/>
        </pc:sldMkLst>
        <pc:spChg chg="del">
          <ac:chgData name="Dimple Gulrajani" userId="64aabe4f-0613-475c-adb9-c8579147beab" providerId="ADAL" clId="{780BD34C-0653-48C8-8EBB-549F2D8DD720}" dt="2021-01-20T04:17:23.856" v="1693" actId="478"/>
          <ac:spMkLst>
            <pc:docMk/>
            <pc:sldMk cId="231340187" sldId="283"/>
            <ac:spMk id="2" creationId="{66DE1FAD-19D5-457A-A718-2EB0BCE3E407}"/>
          </ac:spMkLst>
        </pc:spChg>
        <pc:spChg chg="add del mod">
          <ac:chgData name="Dimple Gulrajani" userId="64aabe4f-0613-475c-adb9-c8579147beab" providerId="ADAL" clId="{780BD34C-0653-48C8-8EBB-549F2D8DD720}" dt="2021-01-20T15:40:31.738" v="3286"/>
          <ac:spMkLst>
            <pc:docMk/>
            <pc:sldMk cId="231340187" sldId="283"/>
            <ac:spMk id="2" creationId="{F142CB43-747C-4F8D-8489-EF4729131557}"/>
          </ac:spMkLst>
        </pc:spChg>
        <pc:spChg chg="mod">
          <ac:chgData name="Dimple Gulrajani" userId="64aabe4f-0613-475c-adb9-c8579147beab" providerId="ADAL" clId="{780BD34C-0653-48C8-8EBB-549F2D8DD720}" dt="2021-01-20T04:17:39.186" v="1698" actId="12788"/>
          <ac:spMkLst>
            <pc:docMk/>
            <pc:sldMk cId="231340187" sldId="283"/>
            <ac:spMk id="3" creationId="{44C78A43-580D-427E-AD9B-342886775380}"/>
          </ac:spMkLst>
        </pc:spChg>
        <pc:spChg chg="mod">
          <ac:chgData name="Dimple Gulrajani" userId="64aabe4f-0613-475c-adb9-c8579147beab" providerId="ADAL" clId="{780BD34C-0653-48C8-8EBB-549F2D8DD720}" dt="2021-01-20T19:17:21.221" v="4285" actId="207"/>
          <ac:spMkLst>
            <pc:docMk/>
            <pc:sldMk cId="231340187" sldId="283"/>
            <ac:spMk id="8" creationId="{7F8D5A88-D0E4-4D66-B2FE-E2D7A916D919}"/>
          </ac:spMkLst>
        </pc:spChg>
        <pc:spChg chg="add del">
          <ac:chgData name="Dimple Gulrajani" userId="64aabe4f-0613-475c-adb9-c8579147beab" providerId="ADAL" clId="{780BD34C-0653-48C8-8EBB-549F2D8DD720}" dt="2021-01-20T14:54:39.760" v="2873" actId="478"/>
          <ac:spMkLst>
            <pc:docMk/>
            <pc:sldMk cId="231340187" sldId="283"/>
            <ac:spMk id="12" creationId="{F010D741-5CC0-4CF6-9F26-D88BDC398229}"/>
          </ac:spMkLst>
        </pc:spChg>
        <pc:spChg chg="add mod">
          <ac:chgData name="Dimple Gulrajani" userId="64aabe4f-0613-475c-adb9-c8579147beab" providerId="ADAL" clId="{780BD34C-0653-48C8-8EBB-549F2D8DD720}" dt="2021-01-20T15:30:53.813" v="3167" actId="1076"/>
          <ac:spMkLst>
            <pc:docMk/>
            <pc:sldMk cId="231340187" sldId="283"/>
            <ac:spMk id="13" creationId="{2ECFE685-B0E8-40A8-BE71-7814288C69BC}"/>
          </ac:spMkLst>
        </pc:spChg>
        <pc:spChg chg="add del mod">
          <ac:chgData name="Dimple Gulrajani" userId="64aabe4f-0613-475c-adb9-c8579147beab" providerId="ADAL" clId="{780BD34C-0653-48C8-8EBB-549F2D8DD720}" dt="2021-01-20T03:21:21.312" v="1137"/>
          <ac:spMkLst>
            <pc:docMk/>
            <pc:sldMk cId="231340187" sldId="283"/>
            <ac:spMk id="13" creationId="{BACD375D-3C93-43F3-BF62-41F51933D996}"/>
          </ac:spMkLst>
        </pc:spChg>
        <pc:spChg chg="add del mod">
          <ac:chgData name="Dimple Gulrajani" userId="64aabe4f-0613-475c-adb9-c8579147beab" providerId="ADAL" clId="{780BD34C-0653-48C8-8EBB-549F2D8DD720}" dt="2021-01-20T15:39:08.799" v="3273" actId="478"/>
          <ac:spMkLst>
            <pc:docMk/>
            <pc:sldMk cId="231340187" sldId="283"/>
            <ac:spMk id="14" creationId="{5104316C-42DE-4408-AFD6-07EB8F78015A}"/>
          </ac:spMkLst>
        </pc:spChg>
        <pc:spChg chg="del">
          <ac:chgData name="Dimple Gulrajani" userId="64aabe4f-0613-475c-adb9-c8579147beab" providerId="ADAL" clId="{780BD34C-0653-48C8-8EBB-549F2D8DD720}" dt="2021-01-19T21:44:47.836" v="964" actId="478"/>
          <ac:spMkLst>
            <pc:docMk/>
            <pc:sldMk cId="231340187" sldId="283"/>
            <ac:spMk id="14" creationId="{F3DF4FC3-C8EE-41E4-8B45-6DB05A59D3CB}"/>
          </ac:spMkLst>
        </pc:spChg>
        <pc:spChg chg="add mod ord">
          <ac:chgData name="Dimple Gulrajani" userId="64aabe4f-0613-475c-adb9-c8579147beab" providerId="ADAL" clId="{780BD34C-0653-48C8-8EBB-549F2D8DD720}" dt="2021-01-20T04:17:39.186" v="1698" actId="12788"/>
          <ac:spMkLst>
            <pc:docMk/>
            <pc:sldMk cId="231340187" sldId="283"/>
            <ac:spMk id="15" creationId="{EB6EE1F7-AE8E-475C-9CA6-3E4C9A5ECCD1}"/>
          </ac:spMkLst>
        </pc:spChg>
        <pc:spChg chg="add del">
          <ac:chgData name="Dimple Gulrajani" userId="64aabe4f-0613-475c-adb9-c8579147beab" providerId="ADAL" clId="{780BD34C-0653-48C8-8EBB-549F2D8DD720}" dt="2021-01-20T04:17:30.145" v="1696" actId="478"/>
          <ac:spMkLst>
            <pc:docMk/>
            <pc:sldMk cId="231340187" sldId="283"/>
            <ac:spMk id="16" creationId="{582472F8-30C2-4E44-A980-E26E87D69484}"/>
          </ac:spMkLst>
        </pc:spChg>
        <pc:spChg chg="add del mod">
          <ac:chgData name="Dimple Gulrajani" userId="64aabe4f-0613-475c-adb9-c8579147beab" providerId="ADAL" clId="{780BD34C-0653-48C8-8EBB-549F2D8DD720}" dt="2021-01-20T15:36:33.254" v="3251" actId="478"/>
          <ac:spMkLst>
            <pc:docMk/>
            <pc:sldMk cId="231340187" sldId="283"/>
            <ac:spMk id="16" creationId="{ED644E67-29C7-4BCA-B332-7795181B1DF6}"/>
          </ac:spMkLst>
        </pc:spChg>
        <pc:spChg chg="add del mod">
          <ac:chgData name="Dimple Gulrajani" userId="64aabe4f-0613-475c-adb9-c8579147beab" providerId="ADAL" clId="{780BD34C-0653-48C8-8EBB-549F2D8DD720}" dt="2021-01-20T15:39:49.799" v="3282" actId="478"/>
          <ac:spMkLst>
            <pc:docMk/>
            <pc:sldMk cId="231340187" sldId="283"/>
            <ac:spMk id="18" creationId="{A4637F00-BF2A-4E2D-BBC5-134A34030123}"/>
          </ac:spMkLst>
        </pc:spChg>
        <pc:spChg chg="add del mod">
          <ac:chgData name="Dimple Gulrajani" userId="64aabe4f-0613-475c-adb9-c8579147beab" providerId="ADAL" clId="{780BD34C-0653-48C8-8EBB-549F2D8DD720}" dt="2021-01-20T15:41:46.250" v="3304"/>
          <ac:spMkLst>
            <pc:docMk/>
            <pc:sldMk cId="231340187" sldId="283"/>
            <ac:spMk id="19" creationId="{6196D3D2-708D-4712-8BAB-78FA2BC016D3}"/>
          </ac:spMkLst>
        </pc:spChg>
        <pc:spChg chg="add del">
          <ac:chgData name="Dimple Gulrajani" userId="64aabe4f-0613-475c-adb9-c8579147beab" providerId="ADAL" clId="{780BD34C-0653-48C8-8EBB-549F2D8DD720}" dt="2021-01-20T16:03:42.280" v="3662"/>
          <ac:spMkLst>
            <pc:docMk/>
            <pc:sldMk cId="231340187" sldId="283"/>
            <ac:spMk id="20" creationId="{4869FDAF-F1CC-4F9E-9098-2270E420522D}"/>
          </ac:spMkLst>
        </pc:spChg>
        <pc:spChg chg="add del mod">
          <ac:chgData name="Dimple Gulrajani" userId="64aabe4f-0613-475c-adb9-c8579147beab" providerId="ADAL" clId="{780BD34C-0653-48C8-8EBB-549F2D8DD720}" dt="2021-01-20T16:03:42.280" v="3662"/>
          <ac:spMkLst>
            <pc:docMk/>
            <pc:sldMk cId="231340187" sldId="283"/>
            <ac:spMk id="21" creationId="{D2B16B51-7B41-4C7A-ACEF-5DE8CC1F2BC5}"/>
          </ac:spMkLst>
        </pc:spChg>
        <pc:picChg chg="mod">
          <ac:chgData name="Dimple Gulrajani" userId="64aabe4f-0613-475c-adb9-c8579147beab" providerId="ADAL" clId="{780BD34C-0653-48C8-8EBB-549F2D8DD720}" dt="2021-01-20T15:41:43.014" v="3303" actId="1037"/>
          <ac:picMkLst>
            <pc:docMk/>
            <pc:sldMk cId="231340187" sldId="283"/>
            <ac:picMk id="7" creationId="{88EBFFE0-9781-4DA6-A4B0-CB26F92FF6D3}"/>
          </ac:picMkLst>
        </pc:picChg>
        <pc:picChg chg="add">
          <ac:chgData name="Dimple Gulrajani" userId="64aabe4f-0613-475c-adb9-c8579147beab" providerId="ADAL" clId="{780BD34C-0653-48C8-8EBB-549F2D8DD720}" dt="2021-01-20T14:54:37.289" v="2872"/>
          <ac:picMkLst>
            <pc:docMk/>
            <pc:sldMk cId="231340187" sldId="283"/>
            <ac:picMk id="11" creationId="{E42DEE9F-EA39-45A6-9E85-F9A2B292B1E4}"/>
          </ac:picMkLst>
        </pc:picChg>
        <pc:picChg chg="add del">
          <ac:chgData name="Dimple Gulrajani" userId="64aabe4f-0613-475c-adb9-c8579147beab" providerId="ADAL" clId="{780BD34C-0653-48C8-8EBB-549F2D8DD720}" dt="2021-01-20T04:17:24.860" v="1694" actId="478"/>
          <ac:picMkLst>
            <pc:docMk/>
            <pc:sldMk cId="231340187" sldId="283"/>
            <ac:picMk id="12" creationId="{906E680B-024C-4F2A-BE69-08F1DB251AB3}"/>
          </ac:picMkLst>
        </pc:picChg>
        <pc:picChg chg="add del mod">
          <ac:chgData name="Dimple Gulrajani" userId="64aabe4f-0613-475c-adb9-c8579147beab" providerId="ADAL" clId="{780BD34C-0653-48C8-8EBB-549F2D8DD720}" dt="2021-01-20T14:54:36.010" v="2871" actId="478"/>
          <ac:picMkLst>
            <pc:docMk/>
            <pc:sldMk cId="231340187" sldId="283"/>
            <ac:picMk id="17" creationId="{BA0F6E1E-087E-4485-B7D2-57AAAF63F064}"/>
          </ac:picMkLst>
        </pc:picChg>
        <pc:picChg chg="del mod">
          <ac:chgData name="Dimple Gulrajani" userId="64aabe4f-0613-475c-adb9-c8579147beab" providerId="ADAL" clId="{780BD34C-0653-48C8-8EBB-549F2D8DD720}" dt="2021-01-19T21:44:47.836" v="964" actId="478"/>
          <ac:picMkLst>
            <pc:docMk/>
            <pc:sldMk cId="231340187" sldId="283"/>
            <ac:picMk id="2050" creationId="{7D475721-739C-4CC0-8FB7-4C042DF14EC3}"/>
          </ac:picMkLst>
        </pc:picChg>
        <pc:picChg chg="mod">
          <ac:chgData name="Dimple Gulrajani" userId="64aabe4f-0613-475c-adb9-c8579147beab" providerId="ADAL" clId="{780BD34C-0653-48C8-8EBB-549F2D8DD720}" dt="2021-01-20T15:41:43.014" v="3303" actId="1037"/>
          <ac:picMkLst>
            <pc:docMk/>
            <pc:sldMk cId="231340187" sldId="283"/>
            <ac:picMk id="11266" creationId="{4DCADAC2-38B9-461F-9299-7E8AA8EA3F5B}"/>
          </ac:picMkLst>
        </pc:picChg>
        <pc:picChg chg="mod">
          <ac:chgData name="Dimple Gulrajani" userId="64aabe4f-0613-475c-adb9-c8579147beab" providerId="ADAL" clId="{780BD34C-0653-48C8-8EBB-549F2D8DD720}" dt="2021-01-20T16:02:59.002" v="3651" actId="732"/>
          <ac:picMkLst>
            <pc:docMk/>
            <pc:sldMk cId="231340187" sldId="283"/>
            <ac:picMk id="11268" creationId="{77D662F1-5A23-41E8-A2F4-B72F0531B17B}"/>
          </ac:picMkLst>
        </pc:picChg>
        <pc:picChg chg="mod">
          <ac:chgData name="Dimple Gulrajani" userId="64aabe4f-0613-475c-adb9-c8579147beab" providerId="ADAL" clId="{780BD34C-0653-48C8-8EBB-549F2D8DD720}" dt="2021-01-20T16:03:17.934" v="3655" actId="1038"/>
          <ac:picMkLst>
            <pc:docMk/>
            <pc:sldMk cId="231340187" sldId="283"/>
            <ac:picMk id="11272" creationId="{192C264A-D7C6-47AE-B570-0DA048B87215}"/>
          </ac:picMkLst>
        </pc:picChg>
        <pc:picChg chg="mod">
          <ac:chgData name="Dimple Gulrajani" userId="64aabe4f-0613-475c-adb9-c8579147beab" providerId="ADAL" clId="{780BD34C-0653-48C8-8EBB-549F2D8DD720}" dt="2021-01-20T15:41:43.014" v="3303" actId="1037"/>
          <ac:picMkLst>
            <pc:docMk/>
            <pc:sldMk cId="231340187" sldId="283"/>
            <ac:picMk id="11276" creationId="{6A06AAAC-7AF6-4DD9-806A-239E332C0C37}"/>
          </ac:picMkLst>
        </pc:picChg>
      </pc:sldChg>
      <pc:sldChg chg="addSp delSp modSp">
        <pc:chgData name="Dimple Gulrajani" userId="64aabe4f-0613-475c-adb9-c8579147beab" providerId="ADAL" clId="{780BD34C-0653-48C8-8EBB-549F2D8DD720}" dt="2021-01-20T19:13:50.063" v="4201" actId="208"/>
        <pc:sldMkLst>
          <pc:docMk/>
          <pc:sldMk cId="1747040355" sldId="284"/>
        </pc:sldMkLst>
        <pc:spChg chg="del mod">
          <ac:chgData name="Dimple Gulrajani" userId="64aabe4f-0613-475c-adb9-c8579147beab" providerId="ADAL" clId="{780BD34C-0653-48C8-8EBB-549F2D8DD720}" dt="2021-01-20T04:04:45.122" v="1559" actId="478"/>
          <ac:spMkLst>
            <pc:docMk/>
            <pc:sldMk cId="1747040355" sldId="284"/>
            <ac:spMk id="2" creationId="{66DE1FAD-19D5-457A-A718-2EB0BCE3E407}"/>
          </ac:spMkLst>
        </pc:spChg>
        <pc:spChg chg="add del mod">
          <ac:chgData name="Dimple Gulrajani" userId="64aabe4f-0613-475c-adb9-c8579147beab" providerId="ADAL" clId="{780BD34C-0653-48C8-8EBB-549F2D8DD720}" dt="2021-01-20T14:56:39.980" v="2894" actId="478"/>
          <ac:spMkLst>
            <pc:docMk/>
            <pc:sldMk cId="1747040355" sldId="284"/>
            <ac:spMk id="2" creationId="{B59D9C09-8BAB-42CF-963C-51AE88CCAA31}"/>
          </ac:spMkLst>
        </pc:spChg>
        <pc:spChg chg="mod">
          <ac:chgData name="Dimple Gulrajani" userId="64aabe4f-0613-475c-adb9-c8579147beab" providerId="ADAL" clId="{780BD34C-0653-48C8-8EBB-549F2D8DD720}" dt="2021-01-20T04:05:11.938" v="1564" actId="12788"/>
          <ac:spMkLst>
            <pc:docMk/>
            <pc:sldMk cId="1747040355" sldId="284"/>
            <ac:spMk id="3" creationId="{44C78A43-580D-427E-AD9B-342886775380}"/>
          </ac:spMkLst>
        </pc:spChg>
        <pc:spChg chg="del mod">
          <ac:chgData name="Dimple Gulrajani" userId="64aabe4f-0613-475c-adb9-c8579147beab" providerId="ADAL" clId="{780BD34C-0653-48C8-8EBB-549F2D8DD720}" dt="2021-01-20T05:16:39.933" v="2322" actId="478"/>
          <ac:spMkLst>
            <pc:docMk/>
            <pc:sldMk cId="1747040355" sldId="284"/>
            <ac:spMk id="7" creationId="{635048CD-CD52-4322-A926-861E51E37971}"/>
          </ac:spMkLst>
        </pc:spChg>
        <pc:spChg chg="del mod">
          <ac:chgData name="Dimple Gulrajani" userId="64aabe4f-0613-475c-adb9-c8579147beab" providerId="ADAL" clId="{780BD34C-0653-48C8-8EBB-549F2D8DD720}" dt="2021-01-19T21:05:28.235" v="619" actId="478"/>
          <ac:spMkLst>
            <pc:docMk/>
            <pc:sldMk cId="1747040355" sldId="284"/>
            <ac:spMk id="8" creationId="{90F645D9-A5C1-4EB5-9915-F142F901156E}"/>
          </ac:spMkLst>
        </pc:spChg>
        <pc:spChg chg="mod topLvl">
          <ac:chgData name="Dimple Gulrajani" userId="64aabe4f-0613-475c-adb9-c8579147beab" providerId="ADAL" clId="{780BD34C-0653-48C8-8EBB-549F2D8DD720}" dt="2021-01-20T04:06:28.845" v="1576" actId="1037"/>
          <ac:spMkLst>
            <pc:docMk/>
            <pc:sldMk cId="1747040355" sldId="284"/>
            <ac:spMk id="9" creationId="{01B7C514-10FD-45B6-98AA-878D8434FB71}"/>
          </ac:spMkLst>
        </pc:spChg>
        <pc:spChg chg="del mod">
          <ac:chgData name="Dimple Gulrajani" userId="64aabe4f-0613-475c-adb9-c8579147beab" providerId="ADAL" clId="{780BD34C-0653-48C8-8EBB-549F2D8DD720}" dt="2021-01-20T05:16:39.933" v="2322" actId="478"/>
          <ac:spMkLst>
            <pc:docMk/>
            <pc:sldMk cId="1747040355" sldId="284"/>
            <ac:spMk id="10" creationId="{1070456C-0DF0-4CB6-9318-165D2BAFCC05}"/>
          </ac:spMkLst>
        </pc:spChg>
        <pc:spChg chg="add mod topLvl">
          <ac:chgData name="Dimple Gulrajani" userId="64aabe4f-0613-475c-adb9-c8579147beab" providerId="ADAL" clId="{780BD34C-0653-48C8-8EBB-549F2D8DD720}" dt="2021-01-20T04:06:42.735" v="1581" actId="1037"/>
          <ac:spMkLst>
            <pc:docMk/>
            <pc:sldMk cId="1747040355" sldId="284"/>
            <ac:spMk id="12" creationId="{DFC2A97D-D6C4-424D-9F0E-DB3B65A01677}"/>
          </ac:spMkLst>
        </pc:spChg>
        <pc:spChg chg="add mod topLvl">
          <ac:chgData name="Dimple Gulrajani" userId="64aabe4f-0613-475c-adb9-c8579147beab" providerId="ADAL" clId="{780BD34C-0653-48C8-8EBB-549F2D8DD720}" dt="2021-01-20T04:06:35.432" v="1577" actId="404"/>
          <ac:spMkLst>
            <pc:docMk/>
            <pc:sldMk cId="1747040355" sldId="284"/>
            <ac:spMk id="13" creationId="{02A61F38-C8CA-41A9-AB0C-E3CAE9E4E01F}"/>
          </ac:spMkLst>
        </pc:spChg>
        <pc:spChg chg="add mod ord">
          <ac:chgData name="Dimple Gulrajani" userId="64aabe4f-0613-475c-adb9-c8579147beab" providerId="ADAL" clId="{780BD34C-0653-48C8-8EBB-549F2D8DD720}" dt="2021-01-20T04:05:18.782" v="1565" actId="167"/>
          <ac:spMkLst>
            <pc:docMk/>
            <pc:sldMk cId="1747040355" sldId="284"/>
            <ac:spMk id="16" creationId="{E775FF40-24A9-4E3B-B323-8ADAF9D1BB8B}"/>
          </ac:spMkLst>
        </pc:spChg>
        <pc:spChg chg="add del">
          <ac:chgData name="Dimple Gulrajani" userId="64aabe4f-0613-475c-adb9-c8579147beab" providerId="ADAL" clId="{780BD34C-0653-48C8-8EBB-549F2D8DD720}" dt="2021-01-20T15:58:28.223" v="3593"/>
          <ac:spMkLst>
            <pc:docMk/>
            <pc:sldMk cId="1747040355" sldId="284"/>
            <ac:spMk id="17" creationId="{1BECEB28-FFCD-4EF0-97AB-06C7213E974B}"/>
          </ac:spMkLst>
        </pc:spChg>
        <pc:spChg chg="add del mod">
          <ac:chgData name="Dimple Gulrajani" userId="64aabe4f-0613-475c-adb9-c8579147beab" providerId="ADAL" clId="{780BD34C-0653-48C8-8EBB-549F2D8DD720}" dt="2021-01-20T18:38:28.883" v="4152"/>
          <ac:spMkLst>
            <pc:docMk/>
            <pc:sldMk cId="1747040355" sldId="284"/>
            <ac:spMk id="17" creationId="{6FE9F26B-1BC3-4272-B229-15975CF7C1CD}"/>
          </ac:spMkLst>
        </pc:spChg>
        <pc:spChg chg="add mod ord">
          <ac:chgData name="Dimple Gulrajani" userId="64aabe4f-0613-475c-adb9-c8579147beab" providerId="ADAL" clId="{780BD34C-0653-48C8-8EBB-549F2D8DD720}" dt="2021-01-20T04:05:18.782" v="1565" actId="167"/>
          <ac:spMkLst>
            <pc:docMk/>
            <pc:sldMk cId="1747040355" sldId="284"/>
            <ac:spMk id="18" creationId="{DC4D68F5-83EF-42DC-9A90-E55BA9F2C80F}"/>
          </ac:spMkLst>
        </pc:spChg>
        <pc:spChg chg="add del">
          <ac:chgData name="Dimple Gulrajani" userId="64aabe4f-0613-475c-adb9-c8579147beab" providerId="ADAL" clId="{780BD34C-0653-48C8-8EBB-549F2D8DD720}" dt="2021-01-20T15:58:28.223" v="3593"/>
          <ac:spMkLst>
            <pc:docMk/>
            <pc:sldMk cId="1747040355" sldId="284"/>
            <ac:spMk id="19" creationId="{989C4276-677F-4E7E-9D38-BEF4A8B72624}"/>
          </ac:spMkLst>
        </pc:spChg>
        <pc:spChg chg="add del">
          <ac:chgData name="Dimple Gulrajani" userId="64aabe4f-0613-475c-adb9-c8579147beab" providerId="ADAL" clId="{780BD34C-0653-48C8-8EBB-549F2D8DD720}" dt="2021-01-20T03:32:55.460" v="1247"/>
          <ac:spMkLst>
            <pc:docMk/>
            <pc:sldMk cId="1747040355" sldId="284"/>
            <ac:spMk id="19" creationId="{C44D12CD-97DB-4DAC-95CE-1402CB72A870}"/>
          </ac:spMkLst>
        </pc:spChg>
        <pc:spChg chg="add mod ord">
          <ac:chgData name="Dimple Gulrajani" userId="64aabe4f-0613-475c-adb9-c8579147beab" providerId="ADAL" clId="{780BD34C-0653-48C8-8EBB-549F2D8DD720}" dt="2021-01-20T04:05:11.938" v="1564" actId="12788"/>
          <ac:spMkLst>
            <pc:docMk/>
            <pc:sldMk cId="1747040355" sldId="284"/>
            <ac:spMk id="20" creationId="{258C0C23-BD47-4BDE-A219-51EB1DC6E83E}"/>
          </ac:spMkLst>
        </pc:spChg>
        <pc:spChg chg="add del">
          <ac:chgData name="Dimple Gulrajani" userId="64aabe4f-0613-475c-adb9-c8579147beab" providerId="ADAL" clId="{780BD34C-0653-48C8-8EBB-549F2D8DD720}" dt="2021-01-20T04:04:54.892" v="1561" actId="478"/>
          <ac:spMkLst>
            <pc:docMk/>
            <pc:sldMk cId="1747040355" sldId="284"/>
            <ac:spMk id="22" creationId="{4D3182B1-30A3-481D-BF1F-E73DA2DAE602}"/>
          </ac:spMkLst>
        </pc:spChg>
        <pc:spChg chg="add del mod">
          <ac:chgData name="Dimple Gulrajani" userId="64aabe4f-0613-475c-adb9-c8579147beab" providerId="ADAL" clId="{780BD34C-0653-48C8-8EBB-549F2D8DD720}" dt="2021-01-20T05:16:37.406" v="2321" actId="478"/>
          <ac:spMkLst>
            <pc:docMk/>
            <pc:sldMk cId="1747040355" sldId="284"/>
            <ac:spMk id="23" creationId="{4F7402D1-65DD-4838-AE3D-9F0F908F49CD}"/>
          </ac:spMkLst>
        </pc:spChg>
        <pc:spChg chg="add del">
          <ac:chgData name="Dimple Gulrajani" userId="64aabe4f-0613-475c-adb9-c8579147beab" providerId="ADAL" clId="{780BD34C-0653-48C8-8EBB-549F2D8DD720}" dt="2021-01-20T05:16:37.406" v="2321" actId="478"/>
          <ac:spMkLst>
            <pc:docMk/>
            <pc:sldMk cId="1747040355" sldId="284"/>
            <ac:spMk id="24" creationId="{736CD201-0078-4E92-B531-16741ED4EA86}"/>
          </ac:spMkLst>
        </pc:spChg>
        <pc:spChg chg="add mod">
          <ac:chgData name="Dimple Gulrajani" userId="64aabe4f-0613-475c-adb9-c8579147beab" providerId="ADAL" clId="{780BD34C-0653-48C8-8EBB-549F2D8DD720}" dt="2021-01-20T19:13:40.396" v="4198" actId="207"/>
          <ac:spMkLst>
            <pc:docMk/>
            <pc:sldMk cId="1747040355" sldId="284"/>
            <ac:spMk id="25" creationId="{F6BA77DC-4F0E-4074-B37A-1E47BB603D66}"/>
          </ac:spMkLst>
        </pc:spChg>
        <pc:spChg chg="add mod">
          <ac:chgData name="Dimple Gulrajani" userId="64aabe4f-0613-475c-adb9-c8579147beab" providerId="ADAL" clId="{780BD34C-0653-48C8-8EBB-549F2D8DD720}" dt="2021-01-20T19:13:42.685" v="4199" actId="207"/>
          <ac:spMkLst>
            <pc:docMk/>
            <pc:sldMk cId="1747040355" sldId="284"/>
            <ac:spMk id="26" creationId="{ED6B9FF3-1FD4-4A2F-A7B1-5160AD32E08B}"/>
          </ac:spMkLst>
        </pc:spChg>
        <pc:spChg chg="add mod">
          <ac:chgData name="Dimple Gulrajani" userId="64aabe4f-0613-475c-adb9-c8579147beab" providerId="ADAL" clId="{780BD34C-0653-48C8-8EBB-549F2D8DD720}" dt="2021-01-20T15:29:32.433" v="3133" actId="404"/>
          <ac:spMkLst>
            <pc:docMk/>
            <pc:sldMk cId="1747040355" sldId="284"/>
            <ac:spMk id="28" creationId="{17FE8146-1298-421A-AE84-3A3436497EE7}"/>
          </ac:spMkLst>
        </pc:spChg>
        <pc:grpChg chg="add mod">
          <ac:chgData name="Dimple Gulrajani" userId="64aabe4f-0613-475c-adb9-c8579147beab" providerId="ADAL" clId="{780BD34C-0653-48C8-8EBB-549F2D8DD720}" dt="2021-01-19T21:10:19.283" v="741" actId="164"/>
          <ac:grpSpMkLst>
            <pc:docMk/>
            <pc:sldMk cId="1747040355" sldId="284"/>
            <ac:grpSpMk id="6" creationId="{CA868CB9-1A4D-463C-AC68-AD11C1A5DDA7}"/>
          </ac:grpSpMkLst>
        </pc:grpChg>
        <pc:grpChg chg="add del mod">
          <ac:chgData name="Dimple Gulrajani" userId="64aabe4f-0613-475c-adb9-c8579147beab" providerId="ADAL" clId="{780BD34C-0653-48C8-8EBB-549F2D8DD720}" dt="2021-01-19T21:10:39.052" v="745" actId="165"/>
          <ac:grpSpMkLst>
            <pc:docMk/>
            <pc:sldMk cId="1747040355" sldId="284"/>
            <ac:grpSpMk id="11" creationId="{8F3EC31B-BAC3-408B-9CEB-88E260F1FAE5}"/>
          </ac:grpSpMkLst>
        </pc:grpChg>
        <pc:grpChg chg="add mod">
          <ac:chgData name="Dimple Gulrajani" userId="64aabe4f-0613-475c-adb9-c8579147beab" providerId="ADAL" clId="{780BD34C-0653-48C8-8EBB-549F2D8DD720}" dt="2021-01-20T04:05:45.329" v="1567" actId="14100"/>
          <ac:grpSpMkLst>
            <pc:docMk/>
            <pc:sldMk cId="1747040355" sldId="284"/>
            <ac:grpSpMk id="14" creationId="{A7281C59-61F0-488A-89B1-11BA9277F48D}"/>
          </ac:grpSpMkLst>
        </pc:grpChg>
        <pc:picChg chg="add mod ord topLvl">
          <ac:chgData name="Dimple Gulrajani" userId="64aabe4f-0613-475c-adb9-c8579147beab" providerId="ADAL" clId="{780BD34C-0653-48C8-8EBB-549F2D8DD720}" dt="2021-01-20T04:05:52.693" v="1568" actId="1076"/>
          <ac:picMkLst>
            <pc:docMk/>
            <pc:sldMk cId="1747040355" sldId="284"/>
            <ac:picMk id="5" creationId="{023465E0-A35F-4BB5-A81F-BB053999E966}"/>
          </ac:picMkLst>
        </pc:picChg>
        <pc:picChg chg="del">
          <ac:chgData name="Dimple Gulrajani" userId="64aabe4f-0613-475c-adb9-c8579147beab" providerId="ADAL" clId="{780BD34C-0653-48C8-8EBB-549F2D8DD720}" dt="2021-01-20T04:04:45.122" v="1559" actId="478"/>
          <ac:picMkLst>
            <pc:docMk/>
            <pc:sldMk cId="1747040355" sldId="284"/>
            <ac:picMk id="15" creationId="{B7C57995-EA6F-4FF4-91FF-E64506164DD3}"/>
          </ac:picMkLst>
        </pc:picChg>
        <pc:picChg chg="add mod">
          <ac:chgData name="Dimple Gulrajani" userId="64aabe4f-0613-475c-adb9-c8579147beab" providerId="ADAL" clId="{780BD34C-0653-48C8-8EBB-549F2D8DD720}" dt="2021-01-20T04:05:11.938" v="1564" actId="12788"/>
          <ac:picMkLst>
            <pc:docMk/>
            <pc:sldMk cId="1747040355" sldId="284"/>
            <ac:picMk id="21" creationId="{481D357E-0CA2-4C81-A846-A2FA77DF338D}"/>
          </ac:picMkLst>
        </pc:picChg>
        <pc:picChg chg="add del">
          <ac:chgData name="Dimple Gulrajani" userId="64aabe4f-0613-475c-adb9-c8579147beab" providerId="ADAL" clId="{780BD34C-0653-48C8-8EBB-549F2D8DD720}" dt="2021-01-19T21:04:55.419" v="610" actId="478"/>
          <ac:picMkLst>
            <pc:docMk/>
            <pc:sldMk cId="1747040355" sldId="284"/>
            <ac:picMk id="1026" creationId="{0432EE10-531F-4B1B-8D47-07C7A53A1D46}"/>
          </ac:picMkLst>
        </pc:picChg>
        <pc:cxnChg chg="add mod">
          <ac:chgData name="Dimple Gulrajani" userId="64aabe4f-0613-475c-adb9-c8579147beab" providerId="ADAL" clId="{780BD34C-0653-48C8-8EBB-549F2D8DD720}" dt="2021-01-20T19:13:50.063" v="4201" actId="208"/>
          <ac:cxnSpMkLst>
            <pc:docMk/>
            <pc:sldMk cId="1747040355" sldId="284"/>
            <ac:cxnSpMk id="27" creationId="{5C458ED8-9EF3-475D-AC34-8152ADB5BBE9}"/>
          </ac:cxnSpMkLst>
        </pc:cxnChg>
      </pc:sldChg>
      <pc:sldChg chg="addSp delSp modSp">
        <pc:chgData name="Dimple Gulrajani" userId="64aabe4f-0613-475c-adb9-c8579147beab" providerId="ADAL" clId="{780BD34C-0653-48C8-8EBB-549F2D8DD720}" dt="2021-01-20T19:17:13.342" v="4284" actId="207"/>
        <pc:sldMkLst>
          <pc:docMk/>
          <pc:sldMk cId="337154767" sldId="285"/>
        </pc:sldMkLst>
        <pc:spChg chg="del">
          <ac:chgData name="Dimple Gulrajani" userId="64aabe4f-0613-475c-adb9-c8579147beab" providerId="ADAL" clId="{780BD34C-0653-48C8-8EBB-549F2D8DD720}" dt="2021-01-20T04:17:13.076" v="1691" actId="478"/>
          <ac:spMkLst>
            <pc:docMk/>
            <pc:sldMk cId="337154767" sldId="285"/>
            <ac:spMk id="2" creationId="{66DE1FAD-19D5-457A-A718-2EB0BCE3E407}"/>
          </ac:spMkLst>
        </pc:spChg>
        <pc:spChg chg="add del mod">
          <ac:chgData name="Dimple Gulrajani" userId="64aabe4f-0613-475c-adb9-c8579147beab" providerId="ADAL" clId="{780BD34C-0653-48C8-8EBB-549F2D8DD720}" dt="2021-01-20T04:17:13.076" v="1691" actId="478"/>
          <ac:spMkLst>
            <pc:docMk/>
            <pc:sldMk cId="337154767" sldId="285"/>
            <ac:spMk id="3" creationId="{44C78A43-580D-427E-AD9B-342886775380}"/>
          </ac:spMkLst>
        </pc:spChg>
        <pc:spChg chg="mod">
          <ac:chgData name="Dimple Gulrajani" userId="64aabe4f-0613-475c-adb9-c8579147beab" providerId="ADAL" clId="{780BD34C-0653-48C8-8EBB-549F2D8DD720}" dt="2021-01-20T19:17:13.342" v="4284" actId="207"/>
          <ac:spMkLst>
            <pc:docMk/>
            <pc:sldMk cId="337154767" sldId="285"/>
            <ac:spMk id="8" creationId="{7F8D5A88-D0E4-4D66-B2FE-E2D7A916D919}"/>
          </ac:spMkLst>
        </pc:spChg>
        <pc:spChg chg="add mod">
          <ac:chgData name="Dimple Gulrajani" userId="64aabe4f-0613-475c-adb9-c8579147beab" providerId="ADAL" clId="{780BD34C-0653-48C8-8EBB-549F2D8DD720}" dt="2021-01-20T15:30:13.050" v="3143" actId="108"/>
          <ac:spMkLst>
            <pc:docMk/>
            <pc:sldMk cId="337154767" sldId="285"/>
            <ac:spMk id="10" creationId="{ACCD664C-7E73-43BA-B8DB-D143BE97E503}"/>
          </ac:spMkLst>
        </pc:spChg>
        <pc:spChg chg="del">
          <ac:chgData name="Dimple Gulrajani" userId="64aabe4f-0613-475c-adb9-c8579147beab" providerId="ADAL" clId="{780BD34C-0653-48C8-8EBB-549F2D8DD720}" dt="2021-01-19T21:44:39.483" v="961" actId="478"/>
          <ac:spMkLst>
            <pc:docMk/>
            <pc:sldMk cId="337154767" sldId="285"/>
            <ac:spMk id="10" creationId="{CB020CEF-77C1-4501-A299-3D9D9F1BFDAD}"/>
          </ac:spMkLst>
        </pc:spChg>
        <pc:spChg chg="add del">
          <ac:chgData name="Dimple Gulrajani" userId="64aabe4f-0613-475c-adb9-c8579147beab" providerId="ADAL" clId="{780BD34C-0653-48C8-8EBB-549F2D8DD720}" dt="2021-01-20T03:22:40.327" v="1155"/>
          <ac:spMkLst>
            <pc:docMk/>
            <pc:sldMk cId="337154767" sldId="285"/>
            <ac:spMk id="11" creationId="{29B53E0F-1651-4D6C-BCA8-DEFDB1B98D1B}"/>
          </ac:spMkLst>
        </pc:spChg>
        <pc:spChg chg="add del mod">
          <ac:chgData name="Dimple Gulrajani" userId="64aabe4f-0613-475c-adb9-c8579147beab" providerId="ADAL" clId="{780BD34C-0653-48C8-8EBB-549F2D8DD720}" dt="2021-01-20T03:23:14.425" v="1162"/>
          <ac:spMkLst>
            <pc:docMk/>
            <pc:sldMk cId="337154767" sldId="285"/>
            <ac:spMk id="12" creationId="{605F6F70-434B-49CA-A385-D18B6B3B4FB3}"/>
          </ac:spMkLst>
        </pc:spChg>
        <pc:spChg chg="add del mod">
          <ac:chgData name="Dimple Gulrajani" userId="64aabe4f-0613-475c-adb9-c8579147beab" providerId="ADAL" clId="{780BD34C-0653-48C8-8EBB-549F2D8DD720}" dt="2021-01-20T15:34:29.711" v="3193"/>
          <ac:spMkLst>
            <pc:docMk/>
            <pc:sldMk cId="337154767" sldId="285"/>
            <ac:spMk id="12" creationId="{CB5616B6-8CF5-496A-B41E-1CB1F9297213}"/>
          </ac:spMkLst>
        </pc:spChg>
        <pc:spChg chg="add">
          <ac:chgData name="Dimple Gulrajani" userId="64aabe4f-0613-475c-adb9-c8579147beab" providerId="ADAL" clId="{780BD34C-0653-48C8-8EBB-549F2D8DD720}" dt="2021-01-20T04:17:18.881" v="1692"/>
          <ac:spMkLst>
            <pc:docMk/>
            <pc:sldMk cId="337154767" sldId="285"/>
            <ac:spMk id="13" creationId="{DE813A76-26BA-4A23-B452-A65D490B7530}"/>
          </ac:spMkLst>
        </pc:spChg>
        <pc:spChg chg="add">
          <ac:chgData name="Dimple Gulrajani" userId="64aabe4f-0613-475c-adb9-c8579147beab" providerId="ADAL" clId="{780BD34C-0653-48C8-8EBB-549F2D8DD720}" dt="2021-01-20T04:17:18.881" v="1692"/>
          <ac:spMkLst>
            <pc:docMk/>
            <pc:sldMk cId="337154767" sldId="285"/>
            <ac:spMk id="14" creationId="{5476F51F-068B-4BB7-9F4F-D6E72699589D}"/>
          </ac:spMkLst>
        </pc:spChg>
        <pc:spChg chg="add del mod">
          <ac:chgData name="Dimple Gulrajani" userId="64aabe4f-0613-475c-adb9-c8579147beab" providerId="ADAL" clId="{780BD34C-0653-48C8-8EBB-549F2D8DD720}" dt="2021-01-20T15:34:29.711" v="3193"/>
          <ac:spMkLst>
            <pc:docMk/>
            <pc:sldMk cId="337154767" sldId="285"/>
            <ac:spMk id="16" creationId="{70739051-3152-4BA9-B34E-E13A35D7F100}"/>
          </ac:spMkLst>
        </pc:spChg>
        <pc:spChg chg="add del mod">
          <ac:chgData name="Dimple Gulrajani" userId="64aabe4f-0613-475c-adb9-c8579147beab" providerId="ADAL" clId="{780BD34C-0653-48C8-8EBB-549F2D8DD720}" dt="2021-01-20T15:36:25.306" v="3249"/>
          <ac:spMkLst>
            <pc:docMk/>
            <pc:sldMk cId="337154767" sldId="285"/>
            <ac:spMk id="17" creationId="{B0C8988B-6329-437E-B446-A319984820F0}"/>
          </ac:spMkLst>
        </pc:spChg>
        <pc:spChg chg="add del">
          <ac:chgData name="Dimple Gulrajani" userId="64aabe4f-0613-475c-adb9-c8579147beab" providerId="ADAL" clId="{780BD34C-0653-48C8-8EBB-549F2D8DD720}" dt="2021-01-20T16:02:34.360" v="3648"/>
          <ac:spMkLst>
            <pc:docMk/>
            <pc:sldMk cId="337154767" sldId="285"/>
            <ac:spMk id="18" creationId="{F0FF5C38-722D-4F38-8EB9-002F04F75092}"/>
          </ac:spMkLst>
        </pc:spChg>
        <pc:spChg chg="add del">
          <ac:chgData name="Dimple Gulrajani" userId="64aabe4f-0613-475c-adb9-c8579147beab" providerId="ADAL" clId="{780BD34C-0653-48C8-8EBB-549F2D8DD720}" dt="2021-01-20T16:02:34.360" v="3648"/>
          <ac:spMkLst>
            <pc:docMk/>
            <pc:sldMk cId="337154767" sldId="285"/>
            <ac:spMk id="19" creationId="{238966AF-CCE9-4087-AC55-E4322ABBF3FE}"/>
          </ac:spMkLst>
        </pc:spChg>
        <pc:picChg chg="mod">
          <ac:chgData name="Dimple Gulrajani" userId="64aabe4f-0613-475c-adb9-c8579147beab" providerId="ADAL" clId="{780BD34C-0653-48C8-8EBB-549F2D8DD720}" dt="2021-01-20T16:01:51.270" v="3642" actId="1037"/>
          <ac:picMkLst>
            <pc:docMk/>
            <pc:sldMk cId="337154767" sldId="285"/>
            <ac:picMk id="4" creationId="{E8EAF28C-5E25-4CD8-982F-831121303471}"/>
          </ac:picMkLst>
        </pc:picChg>
        <pc:picChg chg="add">
          <ac:chgData name="Dimple Gulrajani" userId="64aabe4f-0613-475c-adb9-c8579147beab" providerId="ADAL" clId="{780BD34C-0653-48C8-8EBB-549F2D8DD720}" dt="2021-01-20T14:57:12.760" v="2896"/>
          <ac:picMkLst>
            <pc:docMk/>
            <pc:sldMk cId="337154767" sldId="285"/>
            <ac:picMk id="9" creationId="{811AB580-B308-435B-BD1E-0F693F3EA123}"/>
          </ac:picMkLst>
        </pc:picChg>
        <pc:picChg chg="add del">
          <ac:chgData name="Dimple Gulrajani" userId="64aabe4f-0613-475c-adb9-c8579147beab" providerId="ADAL" clId="{780BD34C-0653-48C8-8EBB-549F2D8DD720}" dt="2021-01-20T04:17:13.076" v="1691" actId="478"/>
          <ac:picMkLst>
            <pc:docMk/>
            <pc:sldMk cId="337154767" sldId="285"/>
            <ac:picMk id="9" creationId="{835C573D-7778-44E4-B838-6733DB145E50}"/>
          </ac:picMkLst>
        </pc:picChg>
        <pc:picChg chg="add mod">
          <ac:chgData name="Dimple Gulrajani" userId="64aabe4f-0613-475c-adb9-c8579147beab" providerId="ADAL" clId="{780BD34C-0653-48C8-8EBB-549F2D8DD720}" dt="2021-01-20T16:02:30.746" v="3647" actId="1076"/>
          <ac:picMkLst>
            <pc:docMk/>
            <pc:sldMk cId="337154767" sldId="285"/>
            <ac:picMk id="11" creationId="{7B38C1C1-EEDF-45DA-9086-FE7B3E88B86A}"/>
          </ac:picMkLst>
        </pc:picChg>
        <pc:picChg chg="add del">
          <ac:chgData name="Dimple Gulrajani" userId="64aabe4f-0613-475c-adb9-c8579147beab" providerId="ADAL" clId="{780BD34C-0653-48C8-8EBB-549F2D8DD720}" dt="2021-01-20T14:57:07.537" v="2895" actId="478"/>
          <ac:picMkLst>
            <pc:docMk/>
            <pc:sldMk cId="337154767" sldId="285"/>
            <ac:picMk id="15" creationId="{E097AD2C-8A90-40CB-A213-1EEFCC78BCB7}"/>
          </ac:picMkLst>
        </pc:picChg>
        <pc:picChg chg="del">
          <ac:chgData name="Dimple Gulrajani" userId="64aabe4f-0613-475c-adb9-c8579147beab" providerId="ADAL" clId="{780BD34C-0653-48C8-8EBB-549F2D8DD720}" dt="2021-01-19T21:44:39.483" v="961" actId="478"/>
          <ac:picMkLst>
            <pc:docMk/>
            <pc:sldMk cId="337154767" sldId="285"/>
            <ac:picMk id="2050" creationId="{7D475721-739C-4CC0-8FB7-4C042DF14EC3}"/>
          </ac:picMkLst>
        </pc:picChg>
        <pc:picChg chg="mod">
          <ac:chgData name="Dimple Gulrajani" userId="64aabe4f-0613-475c-adb9-c8579147beab" providerId="ADAL" clId="{780BD34C-0653-48C8-8EBB-549F2D8DD720}" dt="2021-01-20T16:01:51.270" v="3642" actId="1037"/>
          <ac:picMkLst>
            <pc:docMk/>
            <pc:sldMk cId="337154767" sldId="285"/>
            <ac:picMk id="2052" creationId="{4F5FB02C-76ED-4811-8B22-B4E02B4CC195}"/>
          </ac:picMkLst>
        </pc:picChg>
      </pc:sldChg>
      <pc:sldChg chg="add del">
        <pc:chgData name="Dimple Gulrajani" userId="64aabe4f-0613-475c-adb9-c8579147beab" providerId="ADAL" clId="{780BD34C-0653-48C8-8EBB-549F2D8DD720}" dt="2021-01-19T21:41:43.154" v="930" actId="2696"/>
        <pc:sldMkLst>
          <pc:docMk/>
          <pc:sldMk cId="1886241035" sldId="286"/>
        </pc:sldMkLst>
      </pc:sldChg>
      <pc:sldChg chg="addSp delSp modSp add">
        <pc:chgData name="Dimple Gulrajani" userId="64aabe4f-0613-475c-adb9-c8579147beab" providerId="ADAL" clId="{780BD34C-0653-48C8-8EBB-549F2D8DD720}" dt="2021-01-20T19:15:37.585" v="4271" actId="478"/>
        <pc:sldMkLst>
          <pc:docMk/>
          <pc:sldMk cId="2822074557" sldId="287"/>
        </pc:sldMkLst>
        <pc:spChg chg="del">
          <ac:chgData name="Dimple Gulrajani" userId="64aabe4f-0613-475c-adb9-c8579147beab" providerId="ADAL" clId="{780BD34C-0653-48C8-8EBB-549F2D8DD720}" dt="2021-01-20T04:14:27.379" v="1658" actId="478"/>
          <ac:spMkLst>
            <pc:docMk/>
            <pc:sldMk cId="2822074557" sldId="287"/>
            <ac:spMk id="2" creationId="{66DE1FAD-19D5-457A-A718-2EB0BCE3E407}"/>
          </ac:spMkLst>
        </pc:spChg>
        <pc:spChg chg="mod">
          <ac:chgData name="Dimple Gulrajani" userId="64aabe4f-0613-475c-adb9-c8579147beab" providerId="ADAL" clId="{780BD34C-0653-48C8-8EBB-549F2D8DD720}" dt="2021-01-20T14:53:02.681" v="2839" actId="12788"/>
          <ac:spMkLst>
            <pc:docMk/>
            <pc:sldMk cId="2822074557" sldId="287"/>
            <ac:spMk id="3" creationId="{44C78A43-580D-427E-AD9B-342886775380}"/>
          </ac:spMkLst>
        </pc:spChg>
        <pc:spChg chg="add del">
          <ac:chgData name="Dimple Gulrajani" userId="64aabe4f-0613-475c-adb9-c8579147beab" providerId="ADAL" clId="{780BD34C-0653-48C8-8EBB-549F2D8DD720}" dt="2021-01-20T14:53:05.168" v="2840"/>
          <ac:spMkLst>
            <pc:docMk/>
            <pc:sldMk cId="2822074557" sldId="287"/>
            <ac:spMk id="9" creationId="{F2831B0C-1E12-4D9B-AB3D-3205A82C521C}"/>
          </ac:spMkLst>
        </pc:spChg>
        <pc:spChg chg="add del">
          <ac:chgData name="Dimple Gulrajani" userId="64aabe4f-0613-475c-adb9-c8579147beab" providerId="ADAL" clId="{780BD34C-0653-48C8-8EBB-549F2D8DD720}" dt="2021-01-20T16:16:47.429" v="4039" actId="478"/>
          <ac:spMkLst>
            <pc:docMk/>
            <pc:sldMk cId="2822074557" sldId="287"/>
            <ac:spMk id="10" creationId="{D7FC2B13-0CA9-47FD-B243-032B0BF9E56F}"/>
          </ac:spMkLst>
        </pc:spChg>
        <pc:spChg chg="add del">
          <ac:chgData name="Dimple Gulrajani" userId="64aabe4f-0613-475c-adb9-c8579147beab" providerId="ADAL" clId="{780BD34C-0653-48C8-8EBB-549F2D8DD720}" dt="2021-01-20T16:16:47.429" v="4039" actId="478"/>
          <ac:spMkLst>
            <pc:docMk/>
            <pc:sldMk cId="2822074557" sldId="287"/>
            <ac:spMk id="11" creationId="{610EC472-8EFB-473C-9EF8-76A2E583569F}"/>
          </ac:spMkLst>
        </pc:spChg>
        <pc:spChg chg="del">
          <ac:chgData name="Dimple Gulrajani" userId="64aabe4f-0613-475c-adb9-c8579147beab" providerId="ADAL" clId="{780BD34C-0653-48C8-8EBB-549F2D8DD720}" dt="2021-01-19T21:42:13.597" v="942" actId="478"/>
          <ac:spMkLst>
            <pc:docMk/>
            <pc:sldMk cId="2822074557" sldId="287"/>
            <ac:spMk id="13" creationId="{DE797AE2-51D8-4F4A-8004-0790B1E649F6}"/>
          </ac:spMkLst>
        </pc:spChg>
        <pc:spChg chg="add mod">
          <ac:chgData name="Dimple Gulrajani" userId="64aabe4f-0613-475c-adb9-c8579147beab" providerId="ADAL" clId="{780BD34C-0653-48C8-8EBB-549F2D8DD720}" dt="2021-01-20T19:15:13.347" v="4249" actId="14100"/>
          <ac:spMkLst>
            <pc:docMk/>
            <pc:sldMk cId="2822074557" sldId="287"/>
            <ac:spMk id="14" creationId="{79E6D433-6A08-412D-8A5F-D3A34F046177}"/>
          </ac:spMkLst>
        </pc:spChg>
        <pc:spChg chg="del">
          <ac:chgData name="Dimple Gulrajani" userId="64aabe4f-0613-475c-adb9-c8579147beab" providerId="ADAL" clId="{780BD34C-0653-48C8-8EBB-549F2D8DD720}" dt="2021-01-20T16:13:47.710" v="3980" actId="478"/>
          <ac:spMkLst>
            <pc:docMk/>
            <pc:sldMk cId="2822074557" sldId="287"/>
            <ac:spMk id="15" creationId="{D6C8931F-DAD3-45E6-A5E4-FA0DEF603463}"/>
          </ac:spMkLst>
        </pc:spChg>
        <pc:spChg chg="add mod">
          <ac:chgData name="Dimple Gulrajani" userId="64aabe4f-0613-475c-adb9-c8579147beab" providerId="ADAL" clId="{780BD34C-0653-48C8-8EBB-549F2D8DD720}" dt="2021-01-20T19:15:35.596" v="4270" actId="14100"/>
          <ac:spMkLst>
            <pc:docMk/>
            <pc:sldMk cId="2822074557" sldId="287"/>
            <ac:spMk id="15" creationId="{E1CE3978-F9A5-4805-B9AB-E8BC89B1D3FE}"/>
          </ac:spMkLst>
        </pc:spChg>
        <pc:spChg chg="add del mod">
          <ac:chgData name="Dimple Gulrajani" userId="64aabe4f-0613-475c-adb9-c8579147beab" providerId="ADAL" clId="{780BD34C-0653-48C8-8EBB-549F2D8DD720}" dt="2021-01-20T16:36:52.772" v="4070" actId="478"/>
          <ac:spMkLst>
            <pc:docMk/>
            <pc:sldMk cId="2822074557" sldId="287"/>
            <ac:spMk id="17" creationId="{3212317A-665C-445B-A7A4-AE8A8BB49CF6}"/>
          </ac:spMkLst>
        </pc:spChg>
        <pc:spChg chg="del">
          <ac:chgData name="Dimple Gulrajani" userId="64aabe4f-0613-475c-adb9-c8579147beab" providerId="ADAL" clId="{780BD34C-0653-48C8-8EBB-549F2D8DD720}" dt="2021-01-20T03:25:35.256" v="1190" actId="478"/>
          <ac:spMkLst>
            <pc:docMk/>
            <pc:sldMk cId="2822074557" sldId="287"/>
            <ac:spMk id="17" creationId="{B4EC7EC4-A0A1-4935-92CD-97C2757121A2}"/>
          </ac:spMkLst>
        </pc:spChg>
        <pc:spChg chg="add del mod">
          <ac:chgData name="Dimple Gulrajani" userId="64aabe4f-0613-475c-adb9-c8579147beab" providerId="ADAL" clId="{780BD34C-0653-48C8-8EBB-549F2D8DD720}" dt="2021-01-20T04:14:21.607" v="1657" actId="478"/>
          <ac:spMkLst>
            <pc:docMk/>
            <pc:sldMk cId="2822074557" sldId="287"/>
            <ac:spMk id="19" creationId="{153BEC75-2396-4849-8472-CA5DDC159F3B}"/>
          </ac:spMkLst>
        </pc:spChg>
        <pc:spChg chg="add mod ord">
          <ac:chgData name="Dimple Gulrajani" userId="64aabe4f-0613-475c-adb9-c8579147beab" providerId="ADAL" clId="{780BD34C-0653-48C8-8EBB-549F2D8DD720}" dt="2021-01-20T14:53:02.681" v="2839" actId="12788"/>
          <ac:spMkLst>
            <pc:docMk/>
            <pc:sldMk cId="2822074557" sldId="287"/>
            <ac:spMk id="21" creationId="{002C3748-5C4F-4CA5-9695-29037F4D025E}"/>
          </ac:spMkLst>
        </pc:spChg>
        <pc:spChg chg="del mod">
          <ac:chgData name="Dimple Gulrajani" userId="64aabe4f-0613-475c-adb9-c8579147beab" providerId="ADAL" clId="{780BD34C-0653-48C8-8EBB-549F2D8DD720}" dt="2021-01-20T03:29:38.242" v="1207" actId="478"/>
          <ac:spMkLst>
            <pc:docMk/>
            <pc:sldMk cId="2822074557" sldId="287"/>
            <ac:spMk id="23" creationId="{1BC8C529-D238-460F-98B0-B718262C44E2}"/>
          </ac:spMkLst>
        </pc:spChg>
        <pc:spChg chg="add mod">
          <ac:chgData name="Dimple Gulrajani" userId="64aabe4f-0613-475c-adb9-c8579147beab" providerId="ADAL" clId="{780BD34C-0653-48C8-8EBB-549F2D8DD720}" dt="2021-01-20T16:15:23.787" v="4002" actId="571"/>
          <ac:spMkLst>
            <pc:docMk/>
            <pc:sldMk cId="2822074557" sldId="287"/>
            <ac:spMk id="24" creationId="{BEDE1681-D59D-4161-AA8B-CF411BCAE503}"/>
          </ac:spMkLst>
        </pc:spChg>
        <pc:spChg chg="add del mod">
          <ac:chgData name="Dimple Gulrajani" userId="64aabe4f-0613-475c-adb9-c8579147beab" providerId="ADAL" clId="{780BD34C-0653-48C8-8EBB-549F2D8DD720}" dt="2021-01-20T19:15:37.585" v="4271" actId="478"/>
          <ac:spMkLst>
            <pc:docMk/>
            <pc:sldMk cId="2822074557" sldId="287"/>
            <ac:spMk id="25" creationId="{ACD2E781-0DF4-43AE-997B-7B5162F714D7}"/>
          </ac:spMkLst>
        </pc:spChg>
        <pc:spChg chg="add del mod">
          <ac:chgData name="Dimple Gulrajani" userId="64aabe4f-0613-475c-adb9-c8579147beab" providerId="ADAL" clId="{780BD34C-0653-48C8-8EBB-549F2D8DD720}" dt="2021-01-20T19:14:45.739" v="4240" actId="478"/>
          <ac:spMkLst>
            <pc:docMk/>
            <pc:sldMk cId="2822074557" sldId="287"/>
            <ac:spMk id="29" creationId="{5B9A7634-ABA0-4D8F-B3C6-9D948EF2AF72}"/>
          </ac:spMkLst>
        </pc:spChg>
        <pc:spChg chg="add del mod">
          <ac:chgData name="Dimple Gulrajani" userId="64aabe4f-0613-475c-adb9-c8579147beab" providerId="ADAL" clId="{780BD34C-0653-48C8-8EBB-549F2D8DD720}" dt="2021-01-20T16:37:20.281" v="4089" actId="478"/>
          <ac:spMkLst>
            <pc:docMk/>
            <pc:sldMk cId="2822074557" sldId="287"/>
            <ac:spMk id="30" creationId="{D4FFCBCF-8743-4019-88B3-8350221BDB65}"/>
          </ac:spMkLst>
        </pc:spChg>
        <pc:grpChg chg="add mod">
          <ac:chgData name="Dimple Gulrajani" userId="64aabe4f-0613-475c-adb9-c8579147beab" providerId="ADAL" clId="{780BD34C-0653-48C8-8EBB-549F2D8DD720}" dt="2021-01-20T16:36:03.690" v="4045" actId="1076"/>
          <ac:grpSpMkLst>
            <pc:docMk/>
            <pc:sldMk cId="2822074557" sldId="287"/>
            <ac:grpSpMk id="2" creationId="{8134CF7C-7392-4694-B26D-3703C36008D2}"/>
          </ac:grpSpMkLst>
        </pc:grpChg>
        <pc:grpChg chg="add del mod">
          <ac:chgData name="Dimple Gulrajani" userId="64aabe4f-0613-475c-adb9-c8579147beab" providerId="ADAL" clId="{780BD34C-0653-48C8-8EBB-549F2D8DD720}" dt="2021-01-20T16:16:29.546" v="4035" actId="478"/>
          <ac:grpSpMkLst>
            <pc:docMk/>
            <pc:sldMk cId="2822074557" sldId="287"/>
            <ac:grpSpMk id="4" creationId="{9CA7DC76-7247-4C2E-8BDD-84629F00128B}"/>
          </ac:grpSpMkLst>
        </pc:grpChg>
        <pc:grpChg chg="add mod">
          <ac:chgData name="Dimple Gulrajani" userId="64aabe4f-0613-475c-adb9-c8579147beab" providerId="ADAL" clId="{780BD34C-0653-48C8-8EBB-549F2D8DD720}" dt="2021-01-20T16:15:23.787" v="4002" actId="571"/>
          <ac:grpSpMkLst>
            <pc:docMk/>
            <pc:sldMk cId="2822074557" sldId="287"/>
            <ac:grpSpMk id="19" creationId="{31763B14-7767-476E-A113-3C16C1508B42}"/>
          </ac:grpSpMkLst>
        </pc:grpChg>
        <pc:grpChg chg="add mod">
          <ac:chgData name="Dimple Gulrajani" userId="64aabe4f-0613-475c-adb9-c8579147beab" providerId="ADAL" clId="{780BD34C-0653-48C8-8EBB-549F2D8DD720}" dt="2021-01-20T16:36:03.690" v="4045" actId="1076"/>
          <ac:grpSpMkLst>
            <pc:docMk/>
            <pc:sldMk cId="2822074557" sldId="287"/>
            <ac:grpSpMk id="26" creationId="{992CDE39-A91A-4EC4-8632-D77FA7450CAB}"/>
          </ac:grpSpMkLst>
        </pc:grpChg>
        <pc:picChg chg="add del mod">
          <ac:chgData name="Dimple Gulrajani" userId="64aabe4f-0613-475c-adb9-c8579147beab" providerId="ADAL" clId="{780BD34C-0653-48C8-8EBB-549F2D8DD720}" dt="2021-01-20T03:29:23.169" v="1194" actId="478"/>
          <ac:picMkLst>
            <pc:docMk/>
            <pc:sldMk cId="2822074557" sldId="287"/>
            <ac:picMk id="5" creationId="{034AD745-11E6-41F7-8F7B-4CC19387C257}"/>
          </ac:picMkLst>
        </pc:picChg>
        <pc:picChg chg="add mod">
          <ac:chgData name="Dimple Gulrajani" userId="64aabe4f-0613-475c-adb9-c8579147beab" providerId="ADAL" clId="{780BD34C-0653-48C8-8EBB-549F2D8DD720}" dt="2021-01-20T14:53:02.681" v="2839" actId="12788"/>
          <ac:picMkLst>
            <pc:docMk/>
            <pc:sldMk cId="2822074557" sldId="287"/>
            <ac:picMk id="7" creationId="{04A4085C-D02E-4844-8DA3-9B63E15B4F16}"/>
          </ac:picMkLst>
        </pc:picChg>
        <pc:picChg chg="del">
          <ac:chgData name="Dimple Gulrajani" userId="64aabe4f-0613-475c-adb9-c8579147beab" providerId="ADAL" clId="{780BD34C-0653-48C8-8EBB-549F2D8DD720}" dt="2021-01-19T21:42:11.708" v="941" actId="478"/>
          <ac:picMkLst>
            <pc:docMk/>
            <pc:sldMk cId="2822074557" sldId="287"/>
            <ac:picMk id="8" creationId="{BA2EBCAF-F716-4A0C-B927-F4FEB13DF7BF}"/>
          </ac:picMkLst>
        </pc:picChg>
        <pc:picChg chg="add mod">
          <ac:chgData name="Dimple Gulrajani" userId="64aabe4f-0613-475c-adb9-c8579147beab" providerId="ADAL" clId="{780BD34C-0653-48C8-8EBB-549F2D8DD720}" dt="2021-01-20T16:13:57.169" v="3981" actId="164"/>
          <ac:picMkLst>
            <pc:docMk/>
            <pc:sldMk cId="2822074557" sldId="287"/>
            <ac:picMk id="12" creationId="{0E7D6D76-10D5-47DA-9DDC-F5FA89FE5E52}"/>
          </ac:picMkLst>
        </pc:picChg>
        <pc:picChg chg="del">
          <ac:chgData name="Dimple Gulrajani" userId="64aabe4f-0613-475c-adb9-c8579147beab" providerId="ADAL" clId="{780BD34C-0653-48C8-8EBB-549F2D8DD720}" dt="2021-01-19T21:42:10.659" v="939" actId="478"/>
          <ac:picMkLst>
            <pc:docMk/>
            <pc:sldMk cId="2822074557" sldId="287"/>
            <ac:picMk id="12" creationId="{3D5CBB4D-48AE-43D0-9542-4EA2E3CA5A31}"/>
          </ac:picMkLst>
        </pc:picChg>
        <pc:picChg chg="add mod">
          <ac:chgData name="Dimple Gulrajani" userId="64aabe4f-0613-475c-adb9-c8579147beab" providerId="ADAL" clId="{780BD34C-0653-48C8-8EBB-549F2D8DD720}" dt="2021-01-20T16:14:02.238" v="3982" actId="164"/>
          <ac:picMkLst>
            <pc:docMk/>
            <pc:sldMk cId="2822074557" sldId="287"/>
            <ac:picMk id="13" creationId="{7FB07016-693D-461C-BBCB-3CC7F839B248}"/>
          </ac:picMkLst>
        </pc:picChg>
        <pc:picChg chg="del">
          <ac:chgData name="Dimple Gulrajani" userId="64aabe4f-0613-475c-adb9-c8579147beab" providerId="ADAL" clId="{780BD34C-0653-48C8-8EBB-549F2D8DD720}" dt="2021-01-19T21:42:11.139" v="940" actId="478"/>
          <ac:picMkLst>
            <pc:docMk/>
            <pc:sldMk cId="2822074557" sldId="287"/>
            <ac:picMk id="14" creationId="{5839DBEF-9091-4F20-A638-C248174255BB}"/>
          </ac:picMkLst>
        </pc:picChg>
        <pc:picChg chg="mod">
          <ac:chgData name="Dimple Gulrajani" userId="64aabe4f-0613-475c-adb9-c8579147beab" providerId="ADAL" clId="{780BD34C-0653-48C8-8EBB-549F2D8DD720}" dt="2021-01-20T16:14:02.238" v="3982" actId="164"/>
          <ac:picMkLst>
            <pc:docMk/>
            <pc:sldMk cId="2822074557" sldId="287"/>
            <ac:picMk id="16" creationId="{5BEFD1BC-379A-402F-9426-AD26ADDF3BB5}"/>
          </ac:picMkLst>
        </pc:picChg>
        <pc:picChg chg="mod">
          <ac:chgData name="Dimple Gulrajani" userId="64aabe4f-0613-475c-adb9-c8579147beab" providerId="ADAL" clId="{780BD34C-0653-48C8-8EBB-549F2D8DD720}" dt="2021-01-20T16:13:57.169" v="3981" actId="164"/>
          <ac:picMkLst>
            <pc:docMk/>
            <pc:sldMk cId="2822074557" sldId="287"/>
            <ac:picMk id="18" creationId="{F1657F16-DCF9-4073-A070-2C575AED1891}"/>
          </ac:picMkLst>
        </pc:picChg>
        <pc:picChg chg="mod">
          <ac:chgData name="Dimple Gulrajani" userId="64aabe4f-0613-475c-adb9-c8579147beab" providerId="ADAL" clId="{780BD34C-0653-48C8-8EBB-549F2D8DD720}" dt="2021-01-20T16:37:24.784" v="4090" actId="1076"/>
          <ac:picMkLst>
            <pc:docMk/>
            <pc:sldMk cId="2822074557" sldId="287"/>
            <ac:picMk id="20" creationId="{DFA2D39E-E569-4AC2-8D26-1585F6C6EC70}"/>
          </ac:picMkLst>
        </pc:picChg>
        <pc:picChg chg="del">
          <ac:chgData name="Dimple Gulrajani" userId="64aabe4f-0613-475c-adb9-c8579147beab" providerId="ADAL" clId="{780BD34C-0653-48C8-8EBB-549F2D8DD720}" dt="2021-01-20T03:29:37.476" v="1206" actId="478"/>
          <ac:picMkLst>
            <pc:docMk/>
            <pc:sldMk cId="2822074557" sldId="287"/>
            <ac:picMk id="25" creationId="{AC463CE4-9138-4094-B003-3E34AF6386BE}"/>
          </ac:picMkLst>
        </pc:picChg>
      </pc:sldChg>
      <pc:sldChg chg="add del">
        <pc:chgData name="Dimple Gulrajani" userId="64aabe4f-0613-475c-adb9-c8579147beab" providerId="ADAL" clId="{780BD34C-0653-48C8-8EBB-549F2D8DD720}" dt="2021-01-20T04:57:08.544" v="2195"/>
        <pc:sldMkLst>
          <pc:docMk/>
          <pc:sldMk cId="3626460344" sldId="288"/>
        </pc:sldMkLst>
      </pc:sldChg>
      <pc:sldChg chg="add del">
        <pc:chgData name="Dimple Gulrajani" userId="64aabe4f-0613-475c-adb9-c8579147beab" providerId="ADAL" clId="{780BD34C-0653-48C8-8EBB-549F2D8DD720}" dt="2021-01-20T16:03:32.978" v="3660"/>
        <pc:sldMkLst>
          <pc:docMk/>
          <pc:sldMk cId="3736323341" sldId="288"/>
        </pc:sldMkLst>
      </pc:sldChg>
    </pc:docChg>
  </pc:docChgLst>
  <pc:docChgLst>
    <pc:chgData name="Kristin Ruiz" userId="S::kruiz@liveonny.org::9c595a47-5168-43fa-8513-78c63cb83a6a" providerId="AD" clId="Web-{73796F2E-26CC-BABA-DAD8-8EB21E08A825}"/>
    <pc:docChg chg="modSld">
      <pc:chgData name="Kristin Ruiz" userId="S::kruiz@liveonny.org::9c595a47-5168-43fa-8513-78c63cb83a6a" providerId="AD" clId="Web-{73796F2E-26CC-BABA-DAD8-8EB21E08A825}" dt="2021-01-06T20:09:15.365" v="220" actId="20577"/>
      <pc:docMkLst>
        <pc:docMk/>
      </pc:docMkLst>
      <pc:sldChg chg="addSp modSp">
        <pc:chgData name="Kristin Ruiz" userId="S::kruiz@liveonny.org::9c595a47-5168-43fa-8513-78c63cb83a6a" providerId="AD" clId="Web-{73796F2E-26CC-BABA-DAD8-8EB21E08A825}" dt="2021-01-06T20:09:15.365" v="219" actId="20577"/>
        <pc:sldMkLst>
          <pc:docMk/>
          <pc:sldMk cId="41680375" sldId="259"/>
        </pc:sldMkLst>
        <pc:spChg chg="mod">
          <ac:chgData name="Kristin Ruiz" userId="S::kruiz@liveonny.org::9c595a47-5168-43fa-8513-78c63cb83a6a" providerId="AD" clId="Web-{73796F2E-26CC-BABA-DAD8-8EB21E08A825}" dt="2021-01-06T20:07:33.580" v="161" actId="1076"/>
          <ac:spMkLst>
            <pc:docMk/>
            <pc:sldMk cId="41680375" sldId="259"/>
            <ac:spMk id="6" creationId="{CB719D10-B3DB-4C67-B323-23575474FF45}"/>
          </ac:spMkLst>
        </pc:spChg>
        <pc:spChg chg="mod">
          <ac:chgData name="Kristin Ruiz" userId="S::kruiz@liveonny.org::9c595a47-5168-43fa-8513-78c63cb83a6a" providerId="AD" clId="Web-{73796F2E-26CC-BABA-DAD8-8EB21E08A825}" dt="2021-01-06T20:09:15.365" v="219" actId="20577"/>
          <ac:spMkLst>
            <pc:docMk/>
            <pc:sldMk cId="41680375" sldId="259"/>
            <ac:spMk id="8" creationId="{F2D79249-028E-4F25-B798-FB3A8000A86D}"/>
          </ac:spMkLst>
        </pc:spChg>
        <pc:spChg chg="add mod">
          <ac:chgData name="Kristin Ruiz" userId="S::kruiz@liveonny.org::9c595a47-5168-43fa-8513-78c63cb83a6a" providerId="AD" clId="Web-{73796F2E-26CC-BABA-DAD8-8EB21E08A825}" dt="2021-01-06T20:07:30.080" v="160" actId="1076"/>
          <ac:spMkLst>
            <pc:docMk/>
            <pc:sldMk cId="41680375" sldId="259"/>
            <ac:spMk id="9" creationId="{24912A77-41D9-4571-9F2D-D05BA16A0ED6}"/>
          </ac:spMkLst>
        </pc:spChg>
      </pc:sldChg>
      <pc:sldChg chg="modSp">
        <pc:chgData name="Kristin Ruiz" userId="S::kruiz@liveonny.org::9c595a47-5168-43fa-8513-78c63cb83a6a" providerId="AD" clId="Web-{73796F2E-26CC-BABA-DAD8-8EB21E08A825}" dt="2021-01-06T20:05:07.529" v="77" actId="20577"/>
        <pc:sldMkLst>
          <pc:docMk/>
          <pc:sldMk cId="1695433853" sldId="265"/>
        </pc:sldMkLst>
        <pc:spChg chg="mod">
          <ac:chgData name="Kristin Ruiz" userId="S::kruiz@liveonny.org::9c595a47-5168-43fa-8513-78c63cb83a6a" providerId="AD" clId="Web-{73796F2E-26CC-BABA-DAD8-8EB21E08A825}" dt="2021-01-06T20:05:07.529" v="77" actId="20577"/>
          <ac:spMkLst>
            <pc:docMk/>
            <pc:sldMk cId="1695433853" sldId="265"/>
            <ac:spMk id="4" creationId="{20D5BDEE-8708-4B8A-990A-AB9EDD154C3A}"/>
          </ac:spMkLst>
        </pc:spChg>
      </pc:sldChg>
      <pc:sldChg chg="modSp">
        <pc:chgData name="Kristin Ruiz" userId="S::kruiz@liveonny.org::9c595a47-5168-43fa-8513-78c63cb83a6a" providerId="AD" clId="Web-{73796F2E-26CC-BABA-DAD8-8EB21E08A825}" dt="2021-01-06T20:04:41.872" v="32" actId="20577"/>
        <pc:sldMkLst>
          <pc:docMk/>
          <pc:sldMk cId="407350785" sldId="273"/>
        </pc:sldMkLst>
        <pc:spChg chg="mod">
          <ac:chgData name="Kristin Ruiz" userId="S::kruiz@liveonny.org::9c595a47-5168-43fa-8513-78c63cb83a6a" providerId="AD" clId="Web-{73796F2E-26CC-BABA-DAD8-8EB21E08A825}" dt="2021-01-06T20:04:41.872" v="32" actId="20577"/>
          <ac:spMkLst>
            <pc:docMk/>
            <pc:sldMk cId="407350785" sldId="273"/>
            <ac:spMk id="4" creationId="{2E45C77B-3FB9-4935-ADB6-78FFE6A3520B}"/>
          </ac:spMkLst>
        </pc:spChg>
      </pc:sldChg>
    </pc:docChg>
  </pc:docChgLst>
  <pc:docChgLst>
    <pc:chgData name="Kristin Ruiz" userId="S::kruiz@liveonny.org::9c595a47-5168-43fa-8513-78c63cb83a6a" providerId="AD" clId="Web-{02D67740-E853-CBB8-5932-DF7B265948AE}"/>
    <pc:docChg chg="modSld">
      <pc:chgData name="Kristin Ruiz" userId="S::kruiz@liveonny.org::9c595a47-5168-43fa-8513-78c63cb83a6a" providerId="AD" clId="Web-{02D67740-E853-CBB8-5932-DF7B265948AE}" dt="2021-01-21T17:34:02.285" v="36"/>
      <pc:docMkLst>
        <pc:docMk/>
      </pc:docMkLst>
      <pc:sldChg chg="modSp">
        <pc:chgData name="Kristin Ruiz" userId="S::kruiz@liveonny.org::9c595a47-5168-43fa-8513-78c63cb83a6a" providerId="AD" clId="Web-{02D67740-E853-CBB8-5932-DF7B265948AE}" dt="2021-01-21T17:33:45.659" v="35" actId="14100"/>
        <pc:sldMkLst>
          <pc:docMk/>
          <pc:sldMk cId="2005173718" sldId="260"/>
        </pc:sldMkLst>
        <pc:picChg chg="mod">
          <ac:chgData name="Kristin Ruiz" userId="S::kruiz@liveonny.org::9c595a47-5168-43fa-8513-78c63cb83a6a" providerId="AD" clId="Web-{02D67740-E853-CBB8-5932-DF7B265948AE}" dt="2021-01-21T17:33:45.659" v="35" actId="14100"/>
          <ac:picMkLst>
            <pc:docMk/>
            <pc:sldMk cId="2005173718" sldId="260"/>
            <ac:picMk id="9" creationId="{073D46CE-030E-4F72-9499-758D67080C48}"/>
          </ac:picMkLst>
        </pc:picChg>
      </pc:sldChg>
      <pc:sldChg chg="modSp">
        <pc:chgData name="Kristin Ruiz" userId="S::kruiz@liveonny.org::9c595a47-5168-43fa-8513-78c63cb83a6a" providerId="AD" clId="Web-{02D67740-E853-CBB8-5932-DF7B265948AE}" dt="2021-01-21T17:30:54.546" v="0" actId="20577"/>
        <pc:sldMkLst>
          <pc:docMk/>
          <pc:sldMk cId="2970172961" sldId="272"/>
        </pc:sldMkLst>
        <pc:spChg chg="mod">
          <ac:chgData name="Kristin Ruiz" userId="S::kruiz@liveonny.org::9c595a47-5168-43fa-8513-78c63cb83a6a" providerId="AD" clId="Web-{02D67740-E853-CBB8-5932-DF7B265948AE}" dt="2021-01-21T17:30:54.546" v="0" actId="20577"/>
          <ac:spMkLst>
            <pc:docMk/>
            <pc:sldMk cId="2970172961" sldId="272"/>
            <ac:spMk id="8" creationId="{F0F4414C-294B-4228-9F86-D43398A270FF}"/>
          </ac:spMkLst>
        </pc:spChg>
      </pc:sldChg>
      <pc:sldChg chg="modSp">
        <pc:chgData name="Kristin Ruiz" userId="S::kruiz@liveonny.org::9c595a47-5168-43fa-8513-78c63cb83a6a" providerId="AD" clId="Web-{02D67740-E853-CBB8-5932-DF7B265948AE}" dt="2021-01-21T17:33:25.659" v="33" actId="20577"/>
        <pc:sldMkLst>
          <pc:docMk/>
          <pc:sldMk cId="3397799772" sldId="277"/>
        </pc:sldMkLst>
        <pc:spChg chg="mod">
          <ac:chgData name="Kristin Ruiz" userId="S::kruiz@liveonny.org::9c595a47-5168-43fa-8513-78c63cb83a6a" providerId="AD" clId="Web-{02D67740-E853-CBB8-5932-DF7B265948AE}" dt="2021-01-21T17:33:25.659" v="33" actId="20577"/>
          <ac:spMkLst>
            <pc:docMk/>
            <pc:sldMk cId="3397799772" sldId="277"/>
            <ac:spMk id="7" creationId="{902CD1AC-04C4-47AA-B34B-6094CA8AA121}"/>
          </ac:spMkLst>
        </pc:spChg>
      </pc:sldChg>
      <pc:sldChg chg="delSp">
        <pc:chgData name="Kristin Ruiz" userId="S::kruiz@liveonny.org::9c595a47-5168-43fa-8513-78c63cb83a6a" providerId="AD" clId="Web-{02D67740-E853-CBB8-5932-DF7B265948AE}" dt="2021-01-21T17:34:02.285" v="36"/>
        <pc:sldMkLst>
          <pc:docMk/>
          <pc:sldMk cId="2056061575" sldId="282"/>
        </pc:sldMkLst>
        <pc:spChg chg="del">
          <ac:chgData name="Kristin Ruiz" userId="S::kruiz@liveonny.org::9c595a47-5168-43fa-8513-78c63cb83a6a" providerId="AD" clId="Web-{02D67740-E853-CBB8-5932-DF7B265948AE}" dt="2021-01-21T17:34:02.285" v="36"/>
          <ac:spMkLst>
            <pc:docMk/>
            <pc:sldMk cId="2056061575" sldId="282"/>
            <ac:spMk id="4" creationId="{703BB31B-666B-4594-81D1-95390029CC3E}"/>
          </ac:spMkLst>
        </pc:spChg>
      </pc:sldChg>
      <pc:sldChg chg="modSp">
        <pc:chgData name="Kristin Ruiz" userId="S::kruiz@liveonny.org::9c595a47-5168-43fa-8513-78c63cb83a6a" providerId="AD" clId="Web-{02D67740-E853-CBB8-5932-DF7B265948AE}" dt="2021-01-21T17:32:04.313" v="3" actId="20577"/>
        <pc:sldMkLst>
          <pc:docMk/>
          <pc:sldMk cId="337154767" sldId="285"/>
        </pc:sldMkLst>
        <pc:spChg chg="mod">
          <ac:chgData name="Kristin Ruiz" userId="S::kruiz@liveonny.org::9c595a47-5168-43fa-8513-78c63cb83a6a" providerId="AD" clId="Web-{02D67740-E853-CBB8-5932-DF7B265948AE}" dt="2021-01-21T17:32:04.313" v="3" actId="20577"/>
          <ac:spMkLst>
            <pc:docMk/>
            <pc:sldMk cId="337154767" sldId="285"/>
            <ac:spMk id="8" creationId="{7F8D5A88-D0E4-4D66-B2FE-E2D7A916D919}"/>
          </ac:spMkLst>
        </pc:spChg>
      </pc:sldChg>
    </pc:docChg>
  </pc:docChgLst>
  <pc:docChgLst>
    <pc:chgData name="Kristin Ruiz" userId="S::kruiz@liveonny.org::9c595a47-5168-43fa-8513-78c63cb83a6a" providerId="AD" clId="Web-{629A757D-F2A0-F5D5-22AF-C202605B48C6}"/>
    <pc:docChg chg="modSld">
      <pc:chgData name="Kristin Ruiz" userId="S::kruiz@liveonny.org::9c595a47-5168-43fa-8513-78c63cb83a6a" providerId="AD" clId="Web-{629A757D-F2A0-F5D5-22AF-C202605B48C6}" dt="2021-01-12T21:21:20.886" v="63"/>
      <pc:docMkLst>
        <pc:docMk/>
      </pc:docMkLst>
      <pc:sldChg chg="addSp modSp">
        <pc:chgData name="Kristin Ruiz" userId="S::kruiz@liveonny.org::9c595a47-5168-43fa-8513-78c63cb83a6a" providerId="AD" clId="Web-{629A757D-F2A0-F5D5-22AF-C202605B48C6}" dt="2021-01-12T21:19:07.399" v="39"/>
        <pc:sldMkLst>
          <pc:docMk/>
          <pc:sldMk cId="2005173718" sldId="260"/>
        </pc:sldMkLst>
        <pc:spChg chg="mod">
          <ac:chgData name="Kristin Ruiz" userId="S::kruiz@liveonny.org::9c595a47-5168-43fa-8513-78c63cb83a6a" providerId="AD" clId="Web-{629A757D-F2A0-F5D5-22AF-C202605B48C6}" dt="2021-01-12T21:18:51.758" v="31"/>
          <ac:spMkLst>
            <pc:docMk/>
            <pc:sldMk cId="2005173718" sldId="260"/>
            <ac:spMk id="2" creationId="{66DE1FAD-19D5-457A-A718-2EB0BCE3E407}"/>
          </ac:spMkLst>
        </pc:spChg>
        <pc:spChg chg="mod">
          <ac:chgData name="Kristin Ruiz" userId="S::kruiz@liveonny.org::9c595a47-5168-43fa-8513-78c63cb83a6a" providerId="AD" clId="Web-{629A757D-F2A0-F5D5-22AF-C202605B48C6}" dt="2021-01-12T21:18:51.774" v="32"/>
          <ac:spMkLst>
            <pc:docMk/>
            <pc:sldMk cId="2005173718" sldId="260"/>
            <ac:spMk id="11" creationId="{724ED47E-E24B-46A2-BB66-96E4E8D8EB66}"/>
          </ac:spMkLst>
        </pc:spChg>
        <pc:spChg chg="mod">
          <ac:chgData name="Kristin Ruiz" userId="S::kruiz@liveonny.org::9c595a47-5168-43fa-8513-78c63cb83a6a" providerId="AD" clId="Web-{629A757D-F2A0-F5D5-22AF-C202605B48C6}" dt="2021-01-12T21:18:51.789" v="33"/>
          <ac:spMkLst>
            <pc:docMk/>
            <pc:sldMk cId="2005173718" sldId="260"/>
            <ac:spMk id="28" creationId="{59FB41A5-8B47-4D6D-AC2A-7F2F8F0081DD}"/>
          </ac:spMkLst>
        </pc:spChg>
        <pc:spChg chg="add mod">
          <ac:chgData name="Kristin Ruiz" userId="S::kruiz@liveonny.org::9c595a47-5168-43fa-8513-78c63cb83a6a" providerId="AD" clId="Web-{629A757D-F2A0-F5D5-22AF-C202605B48C6}" dt="2021-01-12T21:03:56.083" v="2" actId="1076"/>
          <ac:spMkLst>
            <pc:docMk/>
            <pc:sldMk cId="2005173718" sldId="260"/>
            <ac:spMk id="38" creationId="{349BF6BC-FE79-4A84-8ACC-68E6A3E02750}"/>
          </ac:spMkLst>
        </pc:spChg>
        <pc:spChg chg="mod">
          <ac:chgData name="Kristin Ruiz" userId="S::kruiz@liveonny.org::9c595a47-5168-43fa-8513-78c63cb83a6a" providerId="AD" clId="Web-{629A757D-F2A0-F5D5-22AF-C202605B48C6}" dt="2021-01-12T21:19:07.305" v="34"/>
          <ac:spMkLst>
            <pc:docMk/>
            <pc:sldMk cId="2005173718" sldId="260"/>
            <ac:spMk id="47" creationId="{E9C774BB-7640-44F8-A3C3-C12BE21A6F9C}"/>
          </ac:spMkLst>
        </pc:spChg>
        <pc:spChg chg="mod">
          <ac:chgData name="Kristin Ruiz" userId="S::kruiz@liveonny.org::9c595a47-5168-43fa-8513-78c63cb83a6a" providerId="AD" clId="Web-{629A757D-F2A0-F5D5-22AF-C202605B48C6}" dt="2021-01-12T21:19:07.321" v="35"/>
          <ac:spMkLst>
            <pc:docMk/>
            <pc:sldMk cId="2005173718" sldId="260"/>
            <ac:spMk id="53" creationId="{EC1DA47B-7C73-4C37-84F1-95D8F42C4F12}"/>
          </ac:spMkLst>
        </pc:spChg>
        <pc:spChg chg="mod">
          <ac:chgData name="Kristin Ruiz" userId="S::kruiz@liveonny.org::9c595a47-5168-43fa-8513-78c63cb83a6a" providerId="AD" clId="Web-{629A757D-F2A0-F5D5-22AF-C202605B48C6}" dt="2021-01-12T21:19:07.352" v="36"/>
          <ac:spMkLst>
            <pc:docMk/>
            <pc:sldMk cId="2005173718" sldId="260"/>
            <ac:spMk id="54" creationId="{D05F4713-5FB3-428D-AA8B-7106F8B8A774}"/>
          </ac:spMkLst>
        </pc:spChg>
        <pc:spChg chg="mod">
          <ac:chgData name="Kristin Ruiz" userId="S::kruiz@liveonny.org::9c595a47-5168-43fa-8513-78c63cb83a6a" providerId="AD" clId="Web-{629A757D-F2A0-F5D5-22AF-C202605B48C6}" dt="2021-01-12T21:19:07.368" v="37"/>
          <ac:spMkLst>
            <pc:docMk/>
            <pc:sldMk cId="2005173718" sldId="260"/>
            <ac:spMk id="55" creationId="{63A8ED83-DB67-41F0-B53F-C27BC3CFB2A3}"/>
          </ac:spMkLst>
        </pc:spChg>
        <pc:spChg chg="mod">
          <ac:chgData name="Kristin Ruiz" userId="S::kruiz@liveonny.org::9c595a47-5168-43fa-8513-78c63cb83a6a" providerId="AD" clId="Web-{629A757D-F2A0-F5D5-22AF-C202605B48C6}" dt="2021-01-12T21:19:07.383" v="38"/>
          <ac:spMkLst>
            <pc:docMk/>
            <pc:sldMk cId="2005173718" sldId="260"/>
            <ac:spMk id="56" creationId="{E2446DBB-051B-4C56-8D10-F64251BC2DA0}"/>
          </ac:spMkLst>
        </pc:spChg>
        <pc:spChg chg="mod">
          <ac:chgData name="Kristin Ruiz" userId="S::kruiz@liveonny.org::9c595a47-5168-43fa-8513-78c63cb83a6a" providerId="AD" clId="Web-{629A757D-F2A0-F5D5-22AF-C202605B48C6}" dt="2021-01-12T21:19:07.399" v="39"/>
          <ac:spMkLst>
            <pc:docMk/>
            <pc:sldMk cId="2005173718" sldId="260"/>
            <ac:spMk id="57" creationId="{6703B9F1-0353-4B31-8CAA-48D899AFE35C}"/>
          </ac:spMkLst>
        </pc:spChg>
      </pc:sldChg>
      <pc:sldChg chg="addSp delSp modSp">
        <pc:chgData name="Kristin Ruiz" userId="S::kruiz@liveonny.org::9c595a47-5168-43fa-8513-78c63cb83a6a" providerId="AD" clId="Web-{629A757D-F2A0-F5D5-22AF-C202605B48C6}" dt="2021-01-12T21:19:40.696" v="43"/>
        <pc:sldMkLst>
          <pc:docMk/>
          <pc:sldMk cId="2765530470" sldId="262"/>
        </pc:sldMkLst>
        <pc:spChg chg="mod">
          <ac:chgData name="Kristin Ruiz" userId="S::kruiz@liveonny.org::9c595a47-5168-43fa-8513-78c63cb83a6a" providerId="AD" clId="Web-{629A757D-F2A0-F5D5-22AF-C202605B48C6}" dt="2021-01-12T21:19:40.696" v="43"/>
          <ac:spMkLst>
            <pc:docMk/>
            <pc:sldMk cId="2765530470" sldId="262"/>
            <ac:spMk id="2" creationId="{66DE1FAD-19D5-457A-A718-2EB0BCE3E407}"/>
          </ac:spMkLst>
        </pc:spChg>
        <pc:spChg chg="del">
          <ac:chgData name="Kristin Ruiz" userId="S::kruiz@liveonny.org::9c595a47-5168-43fa-8513-78c63cb83a6a" providerId="AD" clId="Web-{629A757D-F2A0-F5D5-22AF-C202605B48C6}" dt="2021-01-12T21:06:35.914" v="3"/>
          <ac:spMkLst>
            <pc:docMk/>
            <pc:sldMk cId="2765530470" sldId="262"/>
            <ac:spMk id="8" creationId="{EC8BA2D3-2BC7-492B-AFAD-712B2111E309}"/>
          </ac:spMkLst>
        </pc:spChg>
        <pc:picChg chg="add mod">
          <ac:chgData name="Kristin Ruiz" userId="S::kruiz@liveonny.org::9c595a47-5168-43fa-8513-78c63cb83a6a" providerId="AD" clId="Web-{629A757D-F2A0-F5D5-22AF-C202605B48C6}" dt="2021-01-12T21:17:17.475" v="15" actId="14100"/>
          <ac:picMkLst>
            <pc:docMk/>
            <pc:sldMk cId="2765530470" sldId="262"/>
            <ac:picMk id="4" creationId="{E7101A3D-77EA-4AAA-9A2B-AEFE22232242}"/>
          </ac:picMkLst>
        </pc:picChg>
        <pc:picChg chg="add mod">
          <ac:chgData name="Kristin Ruiz" userId="S::kruiz@liveonny.org::9c595a47-5168-43fa-8513-78c63cb83a6a" providerId="AD" clId="Web-{629A757D-F2A0-F5D5-22AF-C202605B48C6}" dt="2021-01-12T21:17:48.788" v="23" actId="14100"/>
          <ac:picMkLst>
            <pc:docMk/>
            <pc:sldMk cId="2765530470" sldId="262"/>
            <ac:picMk id="5" creationId="{F6A395D9-1C92-496D-825B-F378EF003780}"/>
          </ac:picMkLst>
        </pc:picChg>
        <pc:picChg chg="mod">
          <ac:chgData name="Kristin Ruiz" userId="S::kruiz@liveonny.org::9c595a47-5168-43fa-8513-78c63cb83a6a" providerId="AD" clId="Web-{629A757D-F2A0-F5D5-22AF-C202605B48C6}" dt="2021-01-12T21:18:07.632" v="27" actId="14100"/>
          <ac:picMkLst>
            <pc:docMk/>
            <pc:sldMk cId="2765530470" sldId="262"/>
            <ac:picMk id="15" creationId="{48F78527-6549-4B08-B364-52D3152053AC}"/>
          </ac:picMkLst>
        </pc:picChg>
        <pc:picChg chg="mod">
          <ac:chgData name="Kristin Ruiz" userId="S::kruiz@liveonny.org::9c595a47-5168-43fa-8513-78c63cb83a6a" providerId="AD" clId="Web-{629A757D-F2A0-F5D5-22AF-C202605B48C6}" dt="2021-01-12T21:17:55.679" v="24" actId="1076"/>
          <ac:picMkLst>
            <pc:docMk/>
            <pc:sldMk cId="2765530470" sldId="262"/>
            <ac:picMk id="16" creationId="{5DAC3CF6-A193-4A8C-865C-4333E816BE0C}"/>
          </ac:picMkLst>
        </pc:picChg>
        <pc:picChg chg="del">
          <ac:chgData name="Kristin Ruiz" userId="S::kruiz@liveonny.org::9c595a47-5168-43fa-8513-78c63cb83a6a" providerId="AD" clId="Web-{629A757D-F2A0-F5D5-22AF-C202605B48C6}" dt="2021-01-12T20:58:29.279" v="0"/>
          <ac:picMkLst>
            <pc:docMk/>
            <pc:sldMk cId="2765530470" sldId="262"/>
            <ac:picMk id="17" creationId="{73CAFB04-19A7-4C83-9949-99628F9C9303}"/>
          </ac:picMkLst>
        </pc:picChg>
      </pc:sldChg>
      <pc:sldChg chg="modSp">
        <pc:chgData name="Kristin Ruiz" userId="S::kruiz@liveonny.org::9c595a47-5168-43fa-8513-78c63cb83a6a" providerId="AD" clId="Web-{629A757D-F2A0-F5D5-22AF-C202605B48C6}" dt="2021-01-12T21:20:23.119" v="52"/>
        <pc:sldMkLst>
          <pc:docMk/>
          <pc:sldMk cId="98125646" sldId="263"/>
        </pc:sldMkLst>
        <pc:spChg chg="mod">
          <ac:chgData name="Kristin Ruiz" userId="S::kruiz@liveonny.org::9c595a47-5168-43fa-8513-78c63cb83a6a" providerId="AD" clId="Web-{629A757D-F2A0-F5D5-22AF-C202605B48C6}" dt="2021-01-12T21:20:23.119" v="52"/>
          <ac:spMkLst>
            <pc:docMk/>
            <pc:sldMk cId="98125646" sldId="263"/>
            <ac:spMk id="2" creationId="{66DE1FAD-19D5-457A-A718-2EB0BCE3E407}"/>
          </ac:spMkLst>
        </pc:spChg>
      </pc:sldChg>
      <pc:sldChg chg="modSp">
        <pc:chgData name="Kristin Ruiz" userId="S::kruiz@liveonny.org::9c595a47-5168-43fa-8513-78c63cb83a6a" providerId="AD" clId="Web-{629A757D-F2A0-F5D5-22AF-C202605B48C6}" dt="2021-01-12T21:20:27.494" v="53"/>
        <pc:sldMkLst>
          <pc:docMk/>
          <pc:sldMk cId="3378792793" sldId="264"/>
        </pc:sldMkLst>
        <pc:spChg chg="mod">
          <ac:chgData name="Kristin Ruiz" userId="S::kruiz@liveonny.org::9c595a47-5168-43fa-8513-78c63cb83a6a" providerId="AD" clId="Web-{629A757D-F2A0-F5D5-22AF-C202605B48C6}" dt="2021-01-12T21:20:27.494" v="53"/>
          <ac:spMkLst>
            <pc:docMk/>
            <pc:sldMk cId="3378792793" sldId="264"/>
            <ac:spMk id="2" creationId="{66DE1FAD-19D5-457A-A718-2EB0BCE3E407}"/>
          </ac:spMkLst>
        </pc:spChg>
      </pc:sldChg>
      <pc:sldChg chg="modSp">
        <pc:chgData name="Kristin Ruiz" userId="S::kruiz@liveonny.org::9c595a47-5168-43fa-8513-78c63cb83a6a" providerId="AD" clId="Web-{629A757D-F2A0-F5D5-22AF-C202605B48C6}" dt="2021-01-12T21:20:08.978" v="50"/>
        <pc:sldMkLst>
          <pc:docMk/>
          <pc:sldMk cId="1695433853" sldId="265"/>
        </pc:sldMkLst>
        <pc:spChg chg="mod">
          <ac:chgData name="Kristin Ruiz" userId="S::kruiz@liveonny.org::9c595a47-5168-43fa-8513-78c63cb83a6a" providerId="AD" clId="Web-{629A757D-F2A0-F5D5-22AF-C202605B48C6}" dt="2021-01-12T21:20:08.978" v="50"/>
          <ac:spMkLst>
            <pc:docMk/>
            <pc:sldMk cId="1695433853" sldId="265"/>
            <ac:spMk id="2" creationId="{66DE1FAD-19D5-457A-A718-2EB0BCE3E407}"/>
          </ac:spMkLst>
        </pc:spChg>
      </pc:sldChg>
      <pc:sldChg chg="modSp">
        <pc:chgData name="Kristin Ruiz" userId="S::kruiz@liveonny.org::9c595a47-5168-43fa-8513-78c63cb83a6a" providerId="AD" clId="Web-{629A757D-F2A0-F5D5-22AF-C202605B48C6}" dt="2021-01-12T21:20:36.979" v="55"/>
        <pc:sldMkLst>
          <pc:docMk/>
          <pc:sldMk cId="713379949" sldId="269"/>
        </pc:sldMkLst>
        <pc:spChg chg="mod">
          <ac:chgData name="Kristin Ruiz" userId="S::kruiz@liveonny.org::9c595a47-5168-43fa-8513-78c63cb83a6a" providerId="AD" clId="Web-{629A757D-F2A0-F5D5-22AF-C202605B48C6}" dt="2021-01-12T21:20:36.979" v="55"/>
          <ac:spMkLst>
            <pc:docMk/>
            <pc:sldMk cId="713379949" sldId="269"/>
            <ac:spMk id="2" creationId="{66DE1FAD-19D5-457A-A718-2EB0BCE3E407}"/>
          </ac:spMkLst>
        </pc:spChg>
      </pc:sldChg>
      <pc:sldChg chg="modSp">
        <pc:chgData name="Kristin Ruiz" userId="S::kruiz@liveonny.org::9c595a47-5168-43fa-8513-78c63cb83a6a" providerId="AD" clId="Web-{629A757D-F2A0-F5D5-22AF-C202605B48C6}" dt="2021-01-12T21:19:22.243" v="40"/>
        <pc:sldMkLst>
          <pc:docMk/>
          <pc:sldMk cId="1642937095" sldId="270"/>
        </pc:sldMkLst>
        <pc:spChg chg="mod">
          <ac:chgData name="Kristin Ruiz" userId="S::kruiz@liveonny.org::9c595a47-5168-43fa-8513-78c63cb83a6a" providerId="AD" clId="Web-{629A757D-F2A0-F5D5-22AF-C202605B48C6}" dt="2021-01-12T21:19:22.243" v="40"/>
          <ac:spMkLst>
            <pc:docMk/>
            <pc:sldMk cId="1642937095" sldId="270"/>
            <ac:spMk id="2" creationId="{66DE1FAD-19D5-457A-A718-2EB0BCE3E407}"/>
          </ac:spMkLst>
        </pc:spChg>
      </pc:sldChg>
      <pc:sldChg chg="modSp">
        <pc:chgData name="Kristin Ruiz" userId="S::kruiz@liveonny.org::9c595a47-5168-43fa-8513-78c63cb83a6a" providerId="AD" clId="Web-{629A757D-F2A0-F5D5-22AF-C202605B48C6}" dt="2021-01-12T21:20:31.666" v="54"/>
        <pc:sldMkLst>
          <pc:docMk/>
          <pc:sldMk cId="1746637985" sldId="271"/>
        </pc:sldMkLst>
        <pc:spChg chg="mod">
          <ac:chgData name="Kristin Ruiz" userId="S::kruiz@liveonny.org::9c595a47-5168-43fa-8513-78c63cb83a6a" providerId="AD" clId="Web-{629A757D-F2A0-F5D5-22AF-C202605B48C6}" dt="2021-01-12T21:20:31.666" v="54"/>
          <ac:spMkLst>
            <pc:docMk/>
            <pc:sldMk cId="1746637985" sldId="271"/>
            <ac:spMk id="2" creationId="{66DE1FAD-19D5-457A-A718-2EB0BCE3E407}"/>
          </ac:spMkLst>
        </pc:spChg>
      </pc:sldChg>
      <pc:sldChg chg="modSp">
        <pc:chgData name="Kristin Ruiz" userId="S::kruiz@liveonny.org::9c595a47-5168-43fa-8513-78c63cb83a6a" providerId="AD" clId="Web-{629A757D-F2A0-F5D5-22AF-C202605B48C6}" dt="2021-01-12T21:19:44.806" v="44"/>
        <pc:sldMkLst>
          <pc:docMk/>
          <pc:sldMk cId="2970172961" sldId="272"/>
        </pc:sldMkLst>
        <pc:spChg chg="mod">
          <ac:chgData name="Kristin Ruiz" userId="S::kruiz@liveonny.org::9c595a47-5168-43fa-8513-78c63cb83a6a" providerId="AD" clId="Web-{629A757D-F2A0-F5D5-22AF-C202605B48C6}" dt="2021-01-12T21:19:44.806" v="44"/>
          <ac:spMkLst>
            <pc:docMk/>
            <pc:sldMk cId="2970172961" sldId="272"/>
            <ac:spMk id="2" creationId="{66DE1FAD-19D5-457A-A718-2EB0BCE3E407}"/>
          </ac:spMkLst>
        </pc:spChg>
      </pc:sldChg>
      <pc:sldChg chg="modSp">
        <pc:chgData name="Kristin Ruiz" userId="S::kruiz@liveonny.org::9c595a47-5168-43fa-8513-78c63cb83a6a" providerId="AD" clId="Web-{629A757D-F2A0-F5D5-22AF-C202605B48C6}" dt="2021-01-12T21:20:04.806" v="49"/>
        <pc:sldMkLst>
          <pc:docMk/>
          <pc:sldMk cId="407350785" sldId="273"/>
        </pc:sldMkLst>
        <pc:spChg chg="mod">
          <ac:chgData name="Kristin Ruiz" userId="S::kruiz@liveonny.org::9c595a47-5168-43fa-8513-78c63cb83a6a" providerId="AD" clId="Web-{629A757D-F2A0-F5D5-22AF-C202605B48C6}" dt="2021-01-12T21:20:04.806" v="49"/>
          <ac:spMkLst>
            <pc:docMk/>
            <pc:sldMk cId="407350785" sldId="273"/>
            <ac:spMk id="2" creationId="{66DE1FAD-19D5-457A-A718-2EB0BCE3E407}"/>
          </ac:spMkLst>
        </pc:spChg>
      </pc:sldChg>
      <pc:sldChg chg="modSp">
        <pc:chgData name="Kristin Ruiz" userId="S::kruiz@liveonny.org::9c595a47-5168-43fa-8513-78c63cb83a6a" providerId="AD" clId="Web-{629A757D-F2A0-F5D5-22AF-C202605B48C6}" dt="2021-01-12T21:19:26.399" v="41"/>
        <pc:sldMkLst>
          <pc:docMk/>
          <pc:sldMk cId="3920694257" sldId="274"/>
        </pc:sldMkLst>
        <pc:spChg chg="mod">
          <ac:chgData name="Kristin Ruiz" userId="S::kruiz@liveonny.org::9c595a47-5168-43fa-8513-78c63cb83a6a" providerId="AD" clId="Web-{629A757D-F2A0-F5D5-22AF-C202605B48C6}" dt="2021-01-12T21:19:26.399" v="41"/>
          <ac:spMkLst>
            <pc:docMk/>
            <pc:sldMk cId="3920694257" sldId="274"/>
            <ac:spMk id="4" creationId="{E2B87F35-920E-491C-8B5B-F4106A5F7F5C}"/>
          </ac:spMkLst>
        </pc:spChg>
      </pc:sldChg>
      <pc:sldChg chg="modSp">
        <pc:chgData name="Kristin Ruiz" userId="S::kruiz@liveonny.org::9c595a47-5168-43fa-8513-78c63cb83a6a" providerId="AD" clId="Web-{629A757D-F2A0-F5D5-22AF-C202605B48C6}" dt="2021-01-12T21:21:02.214" v="60"/>
        <pc:sldMkLst>
          <pc:docMk/>
          <pc:sldMk cId="347430214" sldId="275"/>
        </pc:sldMkLst>
        <pc:spChg chg="mod">
          <ac:chgData name="Kristin Ruiz" userId="S::kruiz@liveonny.org::9c595a47-5168-43fa-8513-78c63cb83a6a" providerId="AD" clId="Web-{629A757D-F2A0-F5D5-22AF-C202605B48C6}" dt="2021-01-12T21:21:02.214" v="60"/>
          <ac:spMkLst>
            <pc:docMk/>
            <pc:sldMk cId="347430214" sldId="275"/>
            <ac:spMk id="2" creationId="{66DE1FAD-19D5-457A-A718-2EB0BCE3E407}"/>
          </ac:spMkLst>
        </pc:spChg>
      </pc:sldChg>
      <pc:sldChg chg="modSp">
        <pc:chgData name="Kristin Ruiz" userId="S::kruiz@liveonny.org::9c595a47-5168-43fa-8513-78c63cb83a6a" providerId="AD" clId="Web-{629A757D-F2A0-F5D5-22AF-C202605B48C6}" dt="2021-01-12T21:20:50.807" v="58"/>
        <pc:sldMkLst>
          <pc:docMk/>
          <pc:sldMk cId="420975769" sldId="276"/>
        </pc:sldMkLst>
        <pc:spChg chg="mod">
          <ac:chgData name="Kristin Ruiz" userId="S::kruiz@liveonny.org::9c595a47-5168-43fa-8513-78c63cb83a6a" providerId="AD" clId="Web-{629A757D-F2A0-F5D5-22AF-C202605B48C6}" dt="2021-01-12T21:20:50.807" v="58"/>
          <ac:spMkLst>
            <pc:docMk/>
            <pc:sldMk cId="420975769" sldId="276"/>
            <ac:spMk id="2" creationId="{66DE1FAD-19D5-457A-A718-2EB0BCE3E407}"/>
          </ac:spMkLst>
        </pc:spChg>
      </pc:sldChg>
      <pc:sldChg chg="modSp">
        <pc:chgData name="Kristin Ruiz" userId="S::kruiz@liveonny.org::9c595a47-5168-43fa-8513-78c63cb83a6a" providerId="AD" clId="Web-{629A757D-F2A0-F5D5-22AF-C202605B48C6}" dt="2021-01-12T21:20:45.604" v="57"/>
        <pc:sldMkLst>
          <pc:docMk/>
          <pc:sldMk cId="3397799772" sldId="277"/>
        </pc:sldMkLst>
        <pc:spChg chg="mod">
          <ac:chgData name="Kristin Ruiz" userId="S::kruiz@liveonny.org::9c595a47-5168-43fa-8513-78c63cb83a6a" providerId="AD" clId="Web-{629A757D-F2A0-F5D5-22AF-C202605B48C6}" dt="2021-01-12T21:20:45.604" v="57"/>
          <ac:spMkLst>
            <pc:docMk/>
            <pc:sldMk cId="3397799772" sldId="277"/>
            <ac:spMk id="2" creationId="{66DE1FAD-19D5-457A-A718-2EB0BCE3E407}"/>
          </ac:spMkLst>
        </pc:spChg>
      </pc:sldChg>
      <pc:sldChg chg="modSp">
        <pc:chgData name="Kristin Ruiz" userId="S::kruiz@liveonny.org::9c595a47-5168-43fa-8513-78c63cb83a6a" providerId="AD" clId="Web-{629A757D-F2A0-F5D5-22AF-C202605B48C6}" dt="2021-01-12T21:19:31.665" v="42"/>
        <pc:sldMkLst>
          <pc:docMk/>
          <pc:sldMk cId="342844146" sldId="278"/>
        </pc:sldMkLst>
        <pc:spChg chg="mod">
          <ac:chgData name="Kristin Ruiz" userId="S::kruiz@liveonny.org::9c595a47-5168-43fa-8513-78c63cb83a6a" providerId="AD" clId="Web-{629A757D-F2A0-F5D5-22AF-C202605B48C6}" dt="2021-01-12T21:19:31.665" v="42"/>
          <ac:spMkLst>
            <pc:docMk/>
            <pc:sldMk cId="342844146" sldId="278"/>
            <ac:spMk id="2" creationId="{66DE1FAD-19D5-457A-A718-2EB0BCE3E407}"/>
          </ac:spMkLst>
        </pc:spChg>
      </pc:sldChg>
      <pc:sldChg chg="modSp">
        <pc:chgData name="Kristin Ruiz" userId="S::kruiz@liveonny.org::9c595a47-5168-43fa-8513-78c63cb83a6a" providerId="AD" clId="Web-{629A757D-F2A0-F5D5-22AF-C202605B48C6}" dt="2021-01-12T21:21:20.886" v="63"/>
        <pc:sldMkLst>
          <pc:docMk/>
          <pc:sldMk cId="1655228788" sldId="280"/>
        </pc:sldMkLst>
        <pc:spChg chg="mod">
          <ac:chgData name="Kristin Ruiz" userId="S::kruiz@liveonny.org::9c595a47-5168-43fa-8513-78c63cb83a6a" providerId="AD" clId="Web-{629A757D-F2A0-F5D5-22AF-C202605B48C6}" dt="2021-01-12T21:21:20.886" v="63"/>
          <ac:spMkLst>
            <pc:docMk/>
            <pc:sldMk cId="1655228788" sldId="280"/>
            <ac:spMk id="2" creationId="{66DE1FAD-19D5-457A-A718-2EB0BCE3E407}"/>
          </ac:spMkLst>
        </pc:spChg>
      </pc:sldChg>
      <pc:sldChg chg="modSp">
        <pc:chgData name="Kristin Ruiz" userId="S::kruiz@liveonny.org::9c595a47-5168-43fa-8513-78c63cb83a6a" providerId="AD" clId="Web-{629A757D-F2A0-F5D5-22AF-C202605B48C6}" dt="2021-01-12T21:21:13.027" v="62"/>
        <pc:sldMkLst>
          <pc:docMk/>
          <pc:sldMk cId="2923223283" sldId="281"/>
        </pc:sldMkLst>
        <pc:spChg chg="mod">
          <ac:chgData name="Kristin Ruiz" userId="S::kruiz@liveonny.org::9c595a47-5168-43fa-8513-78c63cb83a6a" providerId="AD" clId="Web-{629A757D-F2A0-F5D5-22AF-C202605B48C6}" dt="2021-01-12T21:21:13.027" v="62"/>
          <ac:spMkLst>
            <pc:docMk/>
            <pc:sldMk cId="2923223283" sldId="281"/>
            <ac:spMk id="2" creationId="{66DE1FAD-19D5-457A-A718-2EB0BCE3E407}"/>
          </ac:spMkLst>
        </pc:spChg>
      </pc:sldChg>
      <pc:sldChg chg="modSp">
        <pc:chgData name="Kristin Ruiz" userId="S::kruiz@liveonny.org::9c595a47-5168-43fa-8513-78c63cb83a6a" providerId="AD" clId="Web-{629A757D-F2A0-F5D5-22AF-C202605B48C6}" dt="2021-01-12T21:19:56.681" v="47"/>
        <pc:sldMkLst>
          <pc:docMk/>
          <pc:sldMk cId="2056061575" sldId="282"/>
        </pc:sldMkLst>
        <pc:spChg chg="mod">
          <ac:chgData name="Kristin Ruiz" userId="S::kruiz@liveonny.org::9c595a47-5168-43fa-8513-78c63cb83a6a" providerId="AD" clId="Web-{629A757D-F2A0-F5D5-22AF-C202605B48C6}" dt="2021-01-12T21:19:56.681" v="47"/>
          <ac:spMkLst>
            <pc:docMk/>
            <pc:sldMk cId="2056061575" sldId="282"/>
            <ac:spMk id="2" creationId="{66DE1FAD-19D5-457A-A718-2EB0BCE3E407}"/>
          </ac:spMkLst>
        </pc:spChg>
      </pc:sldChg>
      <pc:sldChg chg="modSp">
        <pc:chgData name="Kristin Ruiz" userId="S::kruiz@liveonny.org::9c595a47-5168-43fa-8513-78c63cb83a6a" providerId="AD" clId="Web-{629A757D-F2A0-F5D5-22AF-C202605B48C6}" dt="2021-01-12T21:20:18.572" v="51"/>
        <pc:sldMkLst>
          <pc:docMk/>
          <pc:sldMk cId="1747040355" sldId="284"/>
        </pc:sldMkLst>
        <pc:spChg chg="mod">
          <ac:chgData name="Kristin Ruiz" userId="S::kruiz@liveonny.org::9c595a47-5168-43fa-8513-78c63cb83a6a" providerId="AD" clId="Web-{629A757D-F2A0-F5D5-22AF-C202605B48C6}" dt="2021-01-12T21:20:18.572" v="51"/>
          <ac:spMkLst>
            <pc:docMk/>
            <pc:sldMk cId="1747040355" sldId="284"/>
            <ac:spMk id="2" creationId="{66DE1FAD-19D5-457A-A718-2EB0BCE3E407}"/>
          </ac:spMkLst>
        </pc:spChg>
      </pc:sldChg>
      <pc:sldChg chg="modSp">
        <pc:chgData name="Kristin Ruiz" userId="S::kruiz@liveonny.org::9c595a47-5168-43fa-8513-78c63cb83a6a" providerId="AD" clId="Web-{629A757D-F2A0-F5D5-22AF-C202605B48C6}" dt="2021-01-12T21:20:57.932" v="59"/>
        <pc:sldMkLst>
          <pc:docMk/>
          <pc:sldMk cId="337154767" sldId="285"/>
        </pc:sldMkLst>
        <pc:spChg chg="mod">
          <ac:chgData name="Kristin Ruiz" userId="S::kruiz@liveonny.org::9c595a47-5168-43fa-8513-78c63cb83a6a" providerId="AD" clId="Web-{629A757D-F2A0-F5D5-22AF-C202605B48C6}" dt="2021-01-12T21:20:57.932" v="59"/>
          <ac:spMkLst>
            <pc:docMk/>
            <pc:sldMk cId="337154767" sldId="285"/>
            <ac:spMk id="2" creationId="{66DE1FAD-19D5-457A-A718-2EB0BCE3E407}"/>
          </ac:spMkLst>
        </pc:spChg>
      </pc:sldChg>
    </pc:docChg>
  </pc:docChgLst>
  <pc:docChgLst>
    <pc:chgData name="Safiya Raheem" userId="S::sraheem@liveonny.org::76e0b251-1bd4-4be3-9ad5-b805002ca38f" providerId="AD" clId="Web-{6BDA2FCC-D07F-6AA2-AA57-481E4F6E03AD}"/>
    <pc:docChg chg="modSld">
      <pc:chgData name="Safiya Raheem" userId="S::sraheem@liveonny.org::76e0b251-1bd4-4be3-9ad5-b805002ca38f" providerId="AD" clId="Web-{6BDA2FCC-D07F-6AA2-AA57-481E4F6E03AD}" dt="2021-01-07T21:43:57.956" v="227" actId="20577"/>
      <pc:docMkLst>
        <pc:docMk/>
      </pc:docMkLst>
      <pc:sldChg chg="modSp">
        <pc:chgData name="Safiya Raheem" userId="S::sraheem@liveonny.org::76e0b251-1bd4-4be3-9ad5-b805002ca38f" providerId="AD" clId="Web-{6BDA2FCC-D07F-6AA2-AA57-481E4F6E03AD}" dt="2021-01-07T21:43:57.284" v="225" actId="20577"/>
        <pc:sldMkLst>
          <pc:docMk/>
          <pc:sldMk cId="1856810160" sldId="256"/>
        </pc:sldMkLst>
        <pc:spChg chg="mod">
          <ac:chgData name="Safiya Raheem" userId="S::sraheem@liveonny.org::76e0b251-1bd4-4be3-9ad5-b805002ca38f" providerId="AD" clId="Web-{6BDA2FCC-D07F-6AA2-AA57-481E4F6E03AD}" dt="2021-01-07T21:43:57.284" v="225" actId="20577"/>
          <ac:spMkLst>
            <pc:docMk/>
            <pc:sldMk cId="1856810160" sldId="256"/>
            <ac:spMk id="2" creationId="{2D66ABC5-70D5-4091-84E0-F534F645B619}"/>
          </ac:spMkLst>
        </pc:spChg>
      </pc:sldChg>
      <pc:sldChg chg="delSp modSp">
        <pc:chgData name="Safiya Raheem" userId="S::sraheem@liveonny.org::76e0b251-1bd4-4be3-9ad5-b805002ca38f" providerId="AD" clId="Web-{6BDA2FCC-D07F-6AA2-AA57-481E4F6E03AD}" dt="2021-01-07T21:19:53.948" v="167" actId="20577"/>
        <pc:sldMkLst>
          <pc:docMk/>
          <pc:sldMk cId="41680375" sldId="259"/>
        </pc:sldMkLst>
        <pc:spChg chg="mod">
          <ac:chgData name="Safiya Raheem" userId="S::sraheem@liveonny.org::76e0b251-1bd4-4be3-9ad5-b805002ca38f" providerId="AD" clId="Web-{6BDA2FCC-D07F-6AA2-AA57-481E4F6E03AD}" dt="2021-01-07T21:09:54.104" v="42"/>
          <ac:spMkLst>
            <pc:docMk/>
            <pc:sldMk cId="41680375" sldId="259"/>
            <ac:spMk id="2" creationId="{66DE1FAD-19D5-457A-A718-2EB0BCE3E407}"/>
          </ac:spMkLst>
        </pc:spChg>
        <pc:spChg chg="del">
          <ac:chgData name="Safiya Raheem" userId="S::sraheem@liveonny.org::76e0b251-1bd4-4be3-9ad5-b805002ca38f" providerId="AD" clId="Web-{6BDA2FCC-D07F-6AA2-AA57-481E4F6E03AD}" dt="2021-01-07T21:07:07.646" v="30"/>
          <ac:spMkLst>
            <pc:docMk/>
            <pc:sldMk cId="41680375" sldId="259"/>
            <ac:spMk id="6" creationId="{CB719D10-B3DB-4C67-B323-23575474FF45}"/>
          </ac:spMkLst>
        </pc:spChg>
        <pc:spChg chg="mod">
          <ac:chgData name="Safiya Raheem" userId="S::sraheem@liveonny.org::76e0b251-1bd4-4be3-9ad5-b805002ca38f" providerId="AD" clId="Web-{6BDA2FCC-D07F-6AA2-AA57-481E4F6E03AD}" dt="2021-01-07T21:19:53.948" v="167" actId="20577"/>
          <ac:spMkLst>
            <pc:docMk/>
            <pc:sldMk cId="41680375" sldId="259"/>
            <ac:spMk id="8" creationId="{F2D79249-028E-4F25-B798-FB3A8000A86D}"/>
          </ac:spMkLst>
        </pc:spChg>
        <pc:spChg chg="del">
          <ac:chgData name="Safiya Raheem" userId="S::sraheem@liveonny.org::76e0b251-1bd4-4be3-9ad5-b805002ca38f" providerId="AD" clId="Web-{6BDA2FCC-D07F-6AA2-AA57-481E4F6E03AD}" dt="2021-01-07T21:07:10.287" v="31"/>
          <ac:spMkLst>
            <pc:docMk/>
            <pc:sldMk cId="41680375" sldId="259"/>
            <ac:spMk id="9" creationId="{24912A77-41D9-4571-9F2D-D05BA16A0ED6}"/>
          </ac:spMkLst>
        </pc:spChg>
      </pc:sldChg>
      <pc:sldChg chg="modSp">
        <pc:chgData name="Safiya Raheem" userId="S::sraheem@liveonny.org::76e0b251-1bd4-4be3-9ad5-b805002ca38f" providerId="AD" clId="Web-{6BDA2FCC-D07F-6AA2-AA57-481E4F6E03AD}" dt="2021-01-07T21:14:18.939" v="92" actId="20577"/>
        <pc:sldMkLst>
          <pc:docMk/>
          <pc:sldMk cId="2005173718" sldId="260"/>
        </pc:sldMkLst>
        <pc:spChg chg="mod">
          <ac:chgData name="Safiya Raheem" userId="S::sraheem@liveonny.org::76e0b251-1bd4-4be3-9ad5-b805002ca38f" providerId="AD" clId="Web-{6BDA2FCC-D07F-6AA2-AA57-481E4F6E03AD}" dt="2021-01-07T20:59:00.399" v="10"/>
          <ac:spMkLst>
            <pc:docMk/>
            <pc:sldMk cId="2005173718" sldId="260"/>
            <ac:spMk id="2" creationId="{66DE1FAD-19D5-457A-A718-2EB0BCE3E407}"/>
          </ac:spMkLst>
        </pc:spChg>
        <pc:spChg chg="mod">
          <ac:chgData name="Safiya Raheem" userId="S::sraheem@liveonny.org::76e0b251-1bd4-4be3-9ad5-b805002ca38f" providerId="AD" clId="Web-{6BDA2FCC-D07F-6AA2-AA57-481E4F6E03AD}" dt="2021-01-07T20:59:26.681" v="12"/>
          <ac:spMkLst>
            <pc:docMk/>
            <pc:sldMk cId="2005173718" sldId="260"/>
            <ac:spMk id="11" creationId="{724ED47E-E24B-46A2-BB66-96E4E8D8EB66}"/>
          </ac:spMkLst>
        </pc:spChg>
        <pc:spChg chg="mod">
          <ac:chgData name="Safiya Raheem" userId="S::sraheem@liveonny.org::76e0b251-1bd4-4be3-9ad5-b805002ca38f" providerId="AD" clId="Web-{6BDA2FCC-D07F-6AA2-AA57-481E4F6E03AD}" dt="2021-01-07T21:12:22.514" v="60" actId="20577"/>
          <ac:spMkLst>
            <pc:docMk/>
            <pc:sldMk cId="2005173718" sldId="260"/>
            <ac:spMk id="17" creationId="{4EBA3608-0418-443C-8A3E-7242C94CD2AD}"/>
          </ac:spMkLst>
        </pc:spChg>
        <pc:spChg chg="mod">
          <ac:chgData name="Safiya Raheem" userId="S::sraheem@liveonny.org::76e0b251-1bd4-4be3-9ad5-b805002ca38f" providerId="AD" clId="Web-{6BDA2FCC-D07F-6AA2-AA57-481E4F6E03AD}" dt="2021-01-07T21:12:44.874" v="65" actId="20577"/>
          <ac:spMkLst>
            <pc:docMk/>
            <pc:sldMk cId="2005173718" sldId="260"/>
            <ac:spMk id="26" creationId="{C4664FAD-E7FE-44AF-AAE2-F8EC1A0467EC}"/>
          </ac:spMkLst>
        </pc:spChg>
        <pc:spChg chg="mod">
          <ac:chgData name="Safiya Raheem" userId="S::sraheem@liveonny.org::76e0b251-1bd4-4be3-9ad5-b805002ca38f" providerId="AD" clId="Web-{6BDA2FCC-D07F-6AA2-AA57-481E4F6E03AD}" dt="2021-01-07T20:59:20.899" v="11"/>
          <ac:spMkLst>
            <pc:docMk/>
            <pc:sldMk cId="2005173718" sldId="260"/>
            <ac:spMk id="28" creationId="{59FB41A5-8B47-4D6D-AC2A-7F2F8F0081DD}"/>
          </ac:spMkLst>
        </pc:spChg>
        <pc:spChg chg="mod">
          <ac:chgData name="Safiya Raheem" userId="S::sraheem@liveonny.org::76e0b251-1bd4-4be3-9ad5-b805002ca38f" providerId="AD" clId="Web-{6BDA2FCC-D07F-6AA2-AA57-481E4F6E03AD}" dt="2021-01-07T21:12:55.234" v="71" actId="20577"/>
          <ac:spMkLst>
            <pc:docMk/>
            <pc:sldMk cId="2005173718" sldId="260"/>
            <ac:spMk id="39" creationId="{F5C5680E-9786-40B6-83AC-3FB41DF26221}"/>
          </ac:spMkLst>
        </pc:spChg>
        <pc:spChg chg="mod">
          <ac:chgData name="Safiya Raheem" userId="S::sraheem@liveonny.org::76e0b251-1bd4-4be3-9ad5-b805002ca38f" providerId="AD" clId="Web-{6BDA2FCC-D07F-6AA2-AA57-481E4F6E03AD}" dt="2021-01-07T21:12:50.421" v="68" actId="20577"/>
          <ac:spMkLst>
            <pc:docMk/>
            <pc:sldMk cId="2005173718" sldId="260"/>
            <ac:spMk id="40" creationId="{DD327C2D-8655-40E5-A065-3F91E6962A62}"/>
          </ac:spMkLst>
        </pc:spChg>
        <pc:spChg chg="mod">
          <ac:chgData name="Safiya Raheem" userId="S::sraheem@liveonny.org::76e0b251-1bd4-4be3-9ad5-b805002ca38f" providerId="AD" clId="Web-{6BDA2FCC-D07F-6AA2-AA57-481E4F6E03AD}" dt="2021-01-07T21:13:57.454" v="84" actId="20577"/>
          <ac:spMkLst>
            <pc:docMk/>
            <pc:sldMk cId="2005173718" sldId="260"/>
            <ac:spMk id="41" creationId="{314A9969-7307-47B7-B270-8D1321AA7856}"/>
          </ac:spMkLst>
        </pc:spChg>
        <pc:spChg chg="mod">
          <ac:chgData name="Safiya Raheem" userId="S::sraheem@liveonny.org::76e0b251-1bd4-4be3-9ad5-b805002ca38f" providerId="AD" clId="Web-{6BDA2FCC-D07F-6AA2-AA57-481E4F6E03AD}" dt="2021-01-07T21:13:17.906" v="79" actId="20577"/>
          <ac:spMkLst>
            <pc:docMk/>
            <pc:sldMk cId="2005173718" sldId="260"/>
            <ac:spMk id="42" creationId="{061D4A39-4266-4375-861B-F74A96B36D37}"/>
          </ac:spMkLst>
        </pc:spChg>
        <pc:spChg chg="mod">
          <ac:chgData name="Safiya Raheem" userId="S::sraheem@liveonny.org::76e0b251-1bd4-4be3-9ad5-b805002ca38f" providerId="AD" clId="Web-{6BDA2FCC-D07F-6AA2-AA57-481E4F6E03AD}" dt="2021-01-07T21:12:59.421" v="74" actId="20577"/>
          <ac:spMkLst>
            <pc:docMk/>
            <pc:sldMk cId="2005173718" sldId="260"/>
            <ac:spMk id="44" creationId="{C6958E73-510A-4EAB-948F-D90BB83CF9AB}"/>
          </ac:spMkLst>
        </pc:spChg>
        <pc:spChg chg="mod">
          <ac:chgData name="Safiya Raheem" userId="S::sraheem@liveonny.org::76e0b251-1bd4-4be3-9ad5-b805002ca38f" providerId="AD" clId="Web-{6BDA2FCC-D07F-6AA2-AA57-481E4F6E03AD}" dt="2021-01-07T21:14:18.939" v="92" actId="20577"/>
          <ac:spMkLst>
            <pc:docMk/>
            <pc:sldMk cId="2005173718" sldId="260"/>
            <ac:spMk id="45" creationId="{582158BA-AAEF-4C63-B7AF-DB4C465BD54F}"/>
          </ac:spMkLst>
        </pc:spChg>
        <pc:spChg chg="mod">
          <ac:chgData name="Safiya Raheem" userId="S::sraheem@liveonny.org::76e0b251-1bd4-4be3-9ad5-b805002ca38f" providerId="AD" clId="Web-{6BDA2FCC-D07F-6AA2-AA57-481E4F6E03AD}" dt="2021-01-07T21:14:04.454" v="87" actId="20577"/>
          <ac:spMkLst>
            <pc:docMk/>
            <pc:sldMk cId="2005173718" sldId="260"/>
            <ac:spMk id="46" creationId="{F6A3AABC-7FFE-4453-9939-8C993D6FCCA2}"/>
          </ac:spMkLst>
        </pc:spChg>
        <pc:spChg chg="mod">
          <ac:chgData name="Safiya Raheem" userId="S::sraheem@liveonny.org::76e0b251-1bd4-4be3-9ad5-b805002ca38f" providerId="AD" clId="Web-{6BDA2FCC-D07F-6AA2-AA57-481E4F6E03AD}" dt="2021-01-07T20:59:37.884" v="13"/>
          <ac:spMkLst>
            <pc:docMk/>
            <pc:sldMk cId="2005173718" sldId="260"/>
            <ac:spMk id="47" creationId="{E9C774BB-7640-44F8-A3C3-C12BE21A6F9C}"/>
          </ac:spMkLst>
        </pc:spChg>
        <pc:spChg chg="mod">
          <ac:chgData name="Safiya Raheem" userId="S::sraheem@liveonny.org::76e0b251-1bd4-4be3-9ad5-b805002ca38f" providerId="AD" clId="Web-{6BDA2FCC-D07F-6AA2-AA57-481E4F6E03AD}" dt="2021-01-07T20:59:54.713" v="15"/>
          <ac:spMkLst>
            <pc:docMk/>
            <pc:sldMk cId="2005173718" sldId="260"/>
            <ac:spMk id="53" creationId="{EC1DA47B-7C73-4C37-84F1-95D8F42C4F12}"/>
          </ac:spMkLst>
        </pc:spChg>
        <pc:spChg chg="mod">
          <ac:chgData name="Safiya Raheem" userId="S::sraheem@liveonny.org::76e0b251-1bd4-4be3-9ad5-b805002ca38f" providerId="AD" clId="Web-{6BDA2FCC-D07F-6AA2-AA57-481E4F6E03AD}" dt="2021-01-07T20:59:44.884" v="14"/>
          <ac:spMkLst>
            <pc:docMk/>
            <pc:sldMk cId="2005173718" sldId="260"/>
            <ac:spMk id="54" creationId="{D05F4713-5FB3-428D-AA8B-7106F8B8A774}"/>
          </ac:spMkLst>
        </pc:spChg>
        <pc:spChg chg="mod">
          <ac:chgData name="Safiya Raheem" userId="S::sraheem@liveonny.org::76e0b251-1bd4-4be3-9ad5-b805002ca38f" providerId="AD" clId="Web-{6BDA2FCC-D07F-6AA2-AA57-481E4F6E03AD}" dt="2021-01-07T21:00:02.682" v="17"/>
          <ac:spMkLst>
            <pc:docMk/>
            <pc:sldMk cId="2005173718" sldId="260"/>
            <ac:spMk id="55" creationId="{63A8ED83-DB67-41F0-B53F-C27BC3CFB2A3}"/>
          </ac:spMkLst>
        </pc:spChg>
        <pc:spChg chg="mod">
          <ac:chgData name="Safiya Raheem" userId="S::sraheem@liveonny.org::76e0b251-1bd4-4be3-9ad5-b805002ca38f" providerId="AD" clId="Web-{6BDA2FCC-D07F-6AA2-AA57-481E4F6E03AD}" dt="2021-01-07T20:59:59.635" v="16"/>
          <ac:spMkLst>
            <pc:docMk/>
            <pc:sldMk cId="2005173718" sldId="260"/>
            <ac:spMk id="56" creationId="{E2446DBB-051B-4C56-8D10-F64251BC2DA0}"/>
          </ac:spMkLst>
        </pc:spChg>
        <pc:spChg chg="mod">
          <ac:chgData name="Safiya Raheem" userId="S::sraheem@liveonny.org::76e0b251-1bd4-4be3-9ad5-b805002ca38f" providerId="AD" clId="Web-{6BDA2FCC-D07F-6AA2-AA57-481E4F6E03AD}" dt="2021-01-07T21:00:05.369" v="18"/>
          <ac:spMkLst>
            <pc:docMk/>
            <pc:sldMk cId="2005173718" sldId="260"/>
            <ac:spMk id="57" creationId="{6703B9F1-0353-4B31-8CAA-48D899AFE35C}"/>
          </ac:spMkLst>
        </pc:spChg>
      </pc:sldChg>
      <pc:sldChg chg="modSp">
        <pc:chgData name="Safiya Raheem" userId="S::sraheem@liveonny.org::76e0b251-1bd4-4be3-9ad5-b805002ca38f" providerId="AD" clId="Web-{6BDA2FCC-D07F-6AA2-AA57-481E4F6E03AD}" dt="2021-01-07T21:12:13.123" v="58" actId="20577"/>
        <pc:sldMkLst>
          <pc:docMk/>
          <pc:sldMk cId="347470302" sldId="261"/>
        </pc:sldMkLst>
        <pc:spChg chg="mod">
          <ac:chgData name="Safiya Raheem" userId="S::sraheem@liveonny.org::76e0b251-1bd4-4be3-9ad5-b805002ca38f" providerId="AD" clId="Web-{6BDA2FCC-D07F-6AA2-AA57-481E4F6E03AD}" dt="2021-01-07T21:00:58.465" v="21"/>
          <ac:spMkLst>
            <pc:docMk/>
            <pc:sldMk cId="347470302" sldId="261"/>
            <ac:spMk id="2" creationId="{66DE1FAD-19D5-457A-A718-2EB0BCE3E407}"/>
          </ac:spMkLst>
        </pc:spChg>
        <pc:spChg chg="mod">
          <ac:chgData name="Safiya Raheem" userId="S::sraheem@liveonny.org::76e0b251-1bd4-4be3-9ad5-b805002ca38f" providerId="AD" clId="Web-{6BDA2FCC-D07F-6AA2-AA57-481E4F6E03AD}" dt="2021-01-07T21:12:13.123" v="58" actId="20577"/>
          <ac:spMkLst>
            <pc:docMk/>
            <pc:sldMk cId="347470302" sldId="261"/>
            <ac:spMk id="11" creationId="{CE9719C6-3142-4D51-B13E-4012307E3D61}"/>
          </ac:spMkLst>
        </pc:spChg>
      </pc:sldChg>
      <pc:sldChg chg="modSp">
        <pc:chgData name="Safiya Raheem" userId="S::sraheem@liveonny.org::76e0b251-1bd4-4be3-9ad5-b805002ca38f" providerId="AD" clId="Web-{6BDA2FCC-D07F-6AA2-AA57-481E4F6E03AD}" dt="2021-01-07T21:16:22.364" v="121" actId="20577"/>
        <pc:sldMkLst>
          <pc:docMk/>
          <pc:sldMk cId="2765530470" sldId="262"/>
        </pc:sldMkLst>
        <pc:spChg chg="mod">
          <ac:chgData name="Safiya Raheem" userId="S::sraheem@liveonny.org::76e0b251-1bd4-4be3-9ad5-b805002ca38f" providerId="AD" clId="Web-{6BDA2FCC-D07F-6AA2-AA57-481E4F6E03AD}" dt="2021-01-07T21:01:09.371" v="22"/>
          <ac:spMkLst>
            <pc:docMk/>
            <pc:sldMk cId="2765530470" sldId="262"/>
            <ac:spMk id="2" creationId="{66DE1FAD-19D5-457A-A718-2EB0BCE3E407}"/>
          </ac:spMkLst>
        </pc:spChg>
        <pc:spChg chg="mod">
          <ac:chgData name="Safiya Raheem" userId="S::sraheem@liveonny.org::76e0b251-1bd4-4be3-9ad5-b805002ca38f" providerId="AD" clId="Web-{6BDA2FCC-D07F-6AA2-AA57-481E4F6E03AD}" dt="2021-01-07T21:16:22.364" v="121" actId="20577"/>
          <ac:spMkLst>
            <pc:docMk/>
            <pc:sldMk cId="2765530470" sldId="262"/>
            <ac:spMk id="3" creationId="{44C78A43-580D-427E-AD9B-342886775380}"/>
          </ac:spMkLst>
        </pc:spChg>
      </pc:sldChg>
      <pc:sldChg chg="modSp">
        <pc:chgData name="Safiya Raheem" userId="S::sraheem@liveonny.org::76e0b251-1bd4-4be3-9ad5-b805002ca38f" providerId="AD" clId="Web-{6BDA2FCC-D07F-6AA2-AA57-481E4F6E03AD}" dt="2021-01-07T21:19:41.370" v="164" actId="20577"/>
        <pc:sldMkLst>
          <pc:docMk/>
          <pc:sldMk cId="98125646" sldId="263"/>
        </pc:sldMkLst>
        <pc:spChg chg="mod">
          <ac:chgData name="Safiya Raheem" userId="S::sraheem@liveonny.org::76e0b251-1bd4-4be3-9ad5-b805002ca38f" providerId="AD" clId="Web-{6BDA2FCC-D07F-6AA2-AA57-481E4F6E03AD}" dt="2021-01-07T21:09:46.041" v="41"/>
          <ac:spMkLst>
            <pc:docMk/>
            <pc:sldMk cId="98125646" sldId="263"/>
            <ac:spMk id="2" creationId="{66DE1FAD-19D5-457A-A718-2EB0BCE3E407}"/>
          </ac:spMkLst>
        </pc:spChg>
        <pc:spChg chg="mod">
          <ac:chgData name="Safiya Raheem" userId="S::sraheem@liveonny.org::76e0b251-1bd4-4be3-9ad5-b805002ca38f" providerId="AD" clId="Web-{6BDA2FCC-D07F-6AA2-AA57-481E4F6E03AD}" dt="2021-01-07T21:19:27.541" v="158" actId="20577"/>
          <ac:spMkLst>
            <pc:docMk/>
            <pc:sldMk cId="98125646" sldId="263"/>
            <ac:spMk id="25" creationId="{9EEA9EE5-95DF-4086-AD65-1183316C41AF}"/>
          </ac:spMkLst>
        </pc:spChg>
        <pc:spChg chg="mod">
          <ac:chgData name="Safiya Raheem" userId="S::sraheem@liveonny.org::76e0b251-1bd4-4be3-9ad5-b805002ca38f" providerId="AD" clId="Web-{6BDA2FCC-D07F-6AA2-AA57-481E4F6E03AD}" dt="2021-01-07T21:19:35.620" v="161" actId="20577"/>
          <ac:spMkLst>
            <pc:docMk/>
            <pc:sldMk cId="98125646" sldId="263"/>
            <ac:spMk id="26" creationId="{15C2E60A-E303-49EE-ACD8-70366E1CEB02}"/>
          </ac:spMkLst>
        </pc:spChg>
        <pc:spChg chg="mod">
          <ac:chgData name="Safiya Raheem" userId="S::sraheem@liveonny.org::76e0b251-1bd4-4be3-9ad5-b805002ca38f" providerId="AD" clId="Web-{6BDA2FCC-D07F-6AA2-AA57-481E4F6E03AD}" dt="2021-01-07T21:19:41.370" v="164" actId="20577"/>
          <ac:spMkLst>
            <pc:docMk/>
            <pc:sldMk cId="98125646" sldId="263"/>
            <ac:spMk id="27" creationId="{99F46CB6-BFDC-4CA2-A32E-D4D5C638B0AC}"/>
          </ac:spMkLst>
        </pc:spChg>
      </pc:sldChg>
      <pc:sldChg chg="modSp">
        <pc:chgData name="Safiya Raheem" userId="S::sraheem@liveonny.org::76e0b251-1bd4-4be3-9ad5-b805002ca38f" providerId="AD" clId="Web-{6BDA2FCC-D07F-6AA2-AA57-481E4F6E03AD}" dt="2021-01-07T21:10:00.823" v="43"/>
        <pc:sldMkLst>
          <pc:docMk/>
          <pc:sldMk cId="3378792793" sldId="264"/>
        </pc:sldMkLst>
        <pc:spChg chg="mod">
          <ac:chgData name="Safiya Raheem" userId="S::sraheem@liveonny.org::76e0b251-1bd4-4be3-9ad5-b805002ca38f" providerId="AD" clId="Web-{6BDA2FCC-D07F-6AA2-AA57-481E4F6E03AD}" dt="2021-01-07T21:10:00.823" v="43"/>
          <ac:spMkLst>
            <pc:docMk/>
            <pc:sldMk cId="3378792793" sldId="264"/>
            <ac:spMk id="2" creationId="{66DE1FAD-19D5-457A-A718-2EB0BCE3E407}"/>
          </ac:spMkLst>
        </pc:spChg>
      </pc:sldChg>
      <pc:sldChg chg="modSp">
        <pc:chgData name="Safiya Raheem" userId="S::sraheem@liveonny.org::76e0b251-1bd4-4be3-9ad5-b805002ca38f" providerId="AD" clId="Web-{6BDA2FCC-D07F-6AA2-AA57-481E4F6E03AD}" dt="2021-01-07T21:18:46.853" v="145" actId="20577"/>
        <pc:sldMkLst>
          <pc:docMk/>
          <pc:sldMk cId="1695433853" sldId="265"/>
        </pc:sldMkLst>
        <pc:spChg chg="mod">
          <ac:chgData name="Safiya Raheem" userId="S::sraheem@liveonny.org::76e0b251-1bd4-4be3-9ad5-b805002ca38f" providerId="AD" clId="Web-{6BDA2FCC-D07F-6AA2-AA57-481E4F6E03AD}" dt="2021-01-07T21:09:33.650" v="39"/>
          <ac:spMkLst>
            <pc:docMk/>
            <pc:sldMk cId="1695433853" sldId="265"/>
            <ac:spMk id="2" creationId="{66DE1FAD-19D5-457A-A718-2EB0BCE3E407}"/>
          </ac:spMkLst>
        </pc:spChg>
        <pc:spChg chg="mod">
          <ac:chgData name="Safiya Raheem" userId="S::sraheem@liveonny.org::76e0b251-1bd4-4be3-9ad5-b805002ca38f" providerId="AD" clId="Web-{6BDA2FCC-D07F-6AA2-AA57-481E4F6E03AD}" dt="2021-01-07T21:18:46.853" v="145" actId="20577"/>
          <ac:spMkLst>
            <pc:docMk/>
            <pc:sldMk cId="1695433853" sldId="265"/>
            <ac:spMk id="4" creationId="{20D5BDEE-8708-4B8A-990A-AB9EDD154C3A}"/>
          </ac:spMkLst>
        </pc:spChg>
      </pc:sldChg>
      <pc:sldChg chg="modSp">
        <pc:chgData name="Safiya Raheem" userId="S::sraheem@liveonny.org::76e0b251-1bd4-4be3-9ad5-b805002ca38f" providerId="AD" clId="Web-{6BDA2FCC-D07F-6AA2-AA57-481E4F6E03AD}" dt="2021-01-07T21:10:14.495" v="45"/>
        <pc:sldMkLst>
          <pc:docMk/>
          <pc:sldMk cId="713379949" sldId="269"/>
        </pc:sldMkLst>
        <pc:spChg chg="mod">
          <ac:chgData name="Safiya Raheem" userId="S::sraheem@liveonny.org::76e0b251-1bd4-4be3-9ad5-b805002ca38f" providerId="AD" clId="Web-{6BDA2FCC-D07F-6AA2-AA57-481E4F6E03AD}" dt="2021-01-07T21:10:14.495" v="45"/>
          <ac:spMkLst>
            <pc:docMk/>
            <pc:sldMk cId="713379949" sldId="269"/>
            <ac:spMk id="2" creationId="{66DE1FAD-19D5-457A-A718-2EB0BCE3E407}"/>
          </ac:spMkLst>
        </pc:spChg>
      </pc:sldChg>
      <pc:sldChg chg="modSp">
        <pc:chgData name="Safiya Raheem" userId="S::sraheem@liveonny.org::76e0b251-1bd4-4be3-9ad5-b805002ca38f" providerId="AD" clId="Web-{6BDA2FCC-D07F-6AA2-AA57-481E4F6E03AD}" dt="2021-01-07T21:23:06.703" v="221"/>
        <pc:sldMkLst>
          <pc:docMk/>
          <pc:sldMk cId="1642937095" sldId="270"/>
        </pc:sldMkLst>
        <pc:spChg chg="mod">
          <ac:chgData name="Safiya Raheem" userId="S::sraheem@liveonny.org::76e0b251-1bd4-4be3-9ad5-b805002ca38f" providerId="AD" clId="Web-{6BDA2FCC-D07F-6AA2-AA57-481E4F6E03AD}" dt="2021-01-07T21:11:17.794" v="54"/>
          <ac:spMkLst>
            <pc:docMk/>
            <pc:sldMk cId="1642937095" sldId="270"/>
            <ac:spMk id="2" creationId="{66DE1FAD-19D5-457A-A718-2EB0BCE3E407}"/>
          </ac:spMkLst>
        </pc:spChg>
        <pc:spChg chg="mod">
          <ac:chgData name="Safiya Raheem" userId="S::sraheem@liveonny.org::76e0b251-1bd4-4be3-9ad5-b805002ca38f" providerId="AD" clId="Web-{6BDA2FCC-D07F-6AA2-AA57-481E4F6E03AD}" dt="2021-01-07T21:23:01.985" v="220"/>
          <ac:spMkLst>
            <pc:docMk/>
            <pc:sldMk cId="1642937095" sldId="270"/>
            <ac:spMk id="36" creationId="{372C3438-B160-4EC4-9416-B2A63D8D19BE}"/>
          </ac:spMkLst>
        </pc:spChg>
        <pc:spChg chg="mod">
          <ac:chgData name="Safiya Raheem" userId="S::sraheem@liveonny.org::76e0b251-1bd4-4be3-9ad5-b805002ca38f" providerId="AD" clId="Web-{6BDA2FCC-D07F-6AA2-AA57-481E4F6E03AD}" dt="2021-01-07T21:22:55.969" v="219"/>
          <ac:spMkLst>
            <pc:docMk/>
            <pc:sldMk cId="1642937095" sldId="270"/>
            <ac:spMk id="46" creationId="{5E07CD1C-5924-4CAC-B827-6933AE1890B2}"/>
          </ac:spMkLst>
        </pc:spChg>
        <pc:spChg chg="mod">
          <ac:chgData name="Safiya Raheem" userId="S::sraheem@liveonny.org::76e0b251-1bd4-4be3-9ad5-b805002ca38f" providerId="AD" clId="Web-{6BDA2FCC-D07F-6AA2-AA57-481E4F6E03AD}" dt="2021-01-07T21:22:49.594" v="218"/>
          <ac:spMkLst>
            <pc:docMk/>
            <pc:sldMk cId="1642937095" sldId="270"/>
            <ac:spMk id="47" creationId="{E44FFF59-25FB-4142-ACB3-50C99C832E7F}"/>
          </ac:spMkLst>
        </pc:spChg>
        <pc:spChg chg="mod">
          <ac:chgData name="Safiya Raheem" userId="S::sraheem@liveonny.org::76e0b251-1bd4-4be3-9ad5-b805002ca38f" providerId="AD" clId="Web-{6BDA2FCC-D07F-6AA2-AA57-481E4F6E03AD}" dt="2021-01-07T21:23:06.703" v="221"/>
          <ac:spMkLst>
            <pc:docMk/>
            <pc:sldMk cId="1642937095" sldId="270"/>
            <ac:spMk id="54" creationId="{1B7C3543-977C-4894-A24D-0D027FAEF409}"/>
          </ac:spMkLst>
        </pc:spChg>
        <pc:spChg chg="mod">
          <ac:chgData name="Safiya Raheem" userId="S::sraheem@liveonny.org::76e0b251-1bd4-4be3-9ad5-b805002ca38f" providerId="AD" clId="Web-{6BDA2FCC-D07F-6AA2-AA57-481E4F6E03AD}" dt="2021-01-07T21:22:15.374" v="206" actId="20577"/>
          <ac:spMkLst>
            <pc:docMk/>
            <pc:sldMk cId="1642937095" sldId="270"/>
            <ac:spMk id="58" creationId="{DBCC60A3-5BA3-482D-BED3-E42AF90E32F9}"/>
          </ac:spMkLst>
        </pc:spChg>
        <pc:spChg chg="mod">
          <ac:chgData name="Safiya Raheem" userId="S::sraheem@liveonny.org::76e0b251-1bd4-4be3-9ad5-b805002ca38f" providerId="AD" clId="Web-{6BDA2FCC-D07F-6AA2-AA57-481E4F6E03AD}" dt="2021-01-07T21:22:27.109" v="212" actId="20577"/>
          <ac:spMkLst>
            <pc:docMk/>
            <pc:sldMk cId="1642937095" sldId="270"/>
            <ac:spMk id="59" creationId="{23F0D529-9BFF-414B-9381-D9C6939148F4}"/>
          </ac:spMkLst>
        </pc:spChg>
        <pc:spChg chg="mod">
          <ac:chgData name="Safiya Raheem" userId="S::sraheem@liveonny.org::76e0b251-1bd4-4be3-9ad5-b805002ca38f" providerId="AD" clId="Web-{6BDA2FCC-D07F-6AA2-AA57-481E4F6E03AD}" dt="2021-01-07T21:22:20.640" v="209" actId="20577"/>
          <ac:spMkLst>
            <pc:docMk/>
            <pc:sldMk cId="1642937095" sldId="270"/>
            <ac:spMk id="60" creationId="{9F95CCA9-B802-4228-92B9-E9BF7D721DA3}"/>
          </ac:spMkLst>
        </pc:spChg>
        <pc:spChg chg="mod">
          <ac:chgData name="Safiya Raheem" userId="S::sraheem@liveonny.org::76e0b251-1bd4-4be3-9ad5-b805002ca38f" providerId="AD" clId="Web-{6BDA2FCC-D07F-6AA2-AA57-481E4F6E03AD}" dt="2021-01-07T21:22:33.578" v="215" actId="20577"/>
          <ac:spMkLst>
            <pc:docMk/>
            <pc:sldMk cId="1642937095" sldId="270"/>
            <ac:spMk id="63" creationId="{1B87F604-A977-47A1-82EB-C1F27821E07E}"/>
          </ac:spMkLst>
        </pc:spChg>
      </pc:sldChg>
      <pc:sldChg chg="modSp">
        <pc:chgData name="Safiya Raheem" userId="S::sraheem@liveonny.org::76e0b251-1bd4-4be3-9ad5-b805002ca38f" providerId="AD" clId="Web-{6BDA2FCC-D07F-6AA2-AA57-481E4F6E03AD}" dt="2021-01-07T21:10:08.808" v="44"/>
        <pc:sldMkLst>
          <pc:docMk/>
          <pc:sldMk cId="1746637985" sldId="271"/>
        </pc:sldMkLst>
        <pc:spChg chg="mod">
          <ac:chgData name="Safiya Raheem" userId="S::sraheem@liveonny.org::76e0b251-1bd4-4be3-9ad5-b805002ca38f" providerId="AD" clId="Web-{6BDA2FCC-D07F-6AA2-AA57-481E4F6E03AD}" dt="2021-01-07T21:10:08.808" v="44"/>
          <ac:spMkLst>
            <pc:docMk/>
            <pc:sldMk cId="1746637985" sldId="271"/>
            <ac:spMk id="2" creationId="{66DE1FAD-19D5-457A-A718-2EB0BCE3E407}"/>
          </ac:spMkLst>
        </pc:spChg>
      </pc:sldChg>
      <pc:sldChg chg="modSp">
        <pc:chgData name="Safiya Raheem" userId="S::sraheem@liveonny.org::76e0b251-1bd4-4be3-9ad5-b805002ca38f" providerId="AD" clId="Web-{6BDA2FCC-D07F-6AA2-AA57-481E4F6E03AD}" dt="2021-01-07T21:16:43.912" v="126" actId="20577"/>
        <pc:sldMkLst>
          <pc:docMk/>
          <pc:sldMk cId="2970172961" sldId="272"/>
        </pc:sldMkLst>
        <pc:spChg chg="mod">
          <ac:chgData name="Safiya Raheem" userId="S::sraheem@liveonny.org::76e0b251-1bd4-4be3-9ad5-b805002ca38f" providerId="AD" clId="Web-{6BDA2FCC-D07F-6AA2-AA57-481E4F6E03AD}" dt="2021-01-07T21:01:17.449" v="23"/>
          <ac:spMkLst>
            <pc:docMk/>
            <pc:sldMk cId="2970172961" sldId="272"/>
            <ac:spMk id="2" creationId="{66DE1FAD-19D5-457A-A718-2EB0BCE3E407}"/>
          </ac:spMkLst>
        </pc:spChg>
        <pc:spChg chg="mod">
          <ac:chgData name="Safiya Raheem" userId="S::sraheem@liveonny.org::76e0b251-1bd4-4be3-9ad5-b805002ca38f" providerId="AD" clId="Web-{6BDA2FCC-D07F-6AA2-AA57-481E4F6E03AD}" dt="2021-01-07T21:15:13.800" v="109" actId="688"/>
          <ac:spMkLst>
            <pc:docMk/>
            <pc:sldMk cId="2970172961" sldId="272"/>
            <ac:spMk id="3" creationId="{44C78A43-580D-427E-AD9B-342886775380}"/>
          </ac:spMkLst>
        </pc:spChg>
        <pc:spChg chg="mod">
          <ac:chgData name="Safiya Raheem" userId="S::sraheem@liveonny.org::76e0b251-1bd4-4be3-9ad5-b805002ca38f" providerId="AD" clId="Web-{6BDA2FCC-D07F-6AA2-AA57-481E4F6E03AD}" dt="2021-01-07T21:16:43.912" v="126" actId="20577"/>
          <ac:spMkLst>
            <pc:docMk/>
            <pc:sldMk cId="2970172961" sldId="272"/>
            <ac:spMk id="8" creationId="{F0F4414C-294B-4228-9F86-D43398A270FF}"/>
          </ac:spMkLst>
        </pc:spChg>
      </pc:sldChg>
      <pc:sldChg chg="modSp">
        <pc:chgData name="Safiya Raheem" userId="S::sraheem@liveonny.org::76e0b251-1bd4-4be3-9ad5-b805002ca38f" providerId="AD" clId="Web-{6BDA2FCC-D07F-6AA2-AA57-481E4F6E03AD}" dt="2021-01-07T21:18:21.368" v="139" actId="20577"/>
        <pc:sldMkLst>
          <pc:docMk/>
          <pc:sldMk cId="407350785" sldId="273"/>
        </pc:sldMkLst>
        <pc:spChg chg="mod">
          <ac:chgData name="Safiya Raheem" userId="S::sraheem@liveonny.org::76e0b251-1bd4-4be3-9ad5-b805002ca38f" providerId="AD" clId="Web-{6BDA2FCC-D07F-6AA2-AA57-481E4F6E03AD}" dt="2021-01-07T21:09:25.634" v="38"/>
          <ac:spMkLst>
            <pc:docMk/>
            <pc:sldMk cId="407350785" sldId="273"/>
            <ac:spMk id="2" creationId="{66DE1FAD-19D5-457A-A718-2EB0BCE3E407}"/>
          </ac:spMkLst>
        </pc:spChg>
        <pc:spChg chg="mod">
          <ac:chgData name="Safiya Raheem" userId="S::sraheem@liveonny.org::76e0b251-1bd4-4be3-9ad5-b805002ca38f" providerId="AD" clId="Web-{6BDA2FCC-D07F-6AA2-AA57-481E4F6E03AD}" dt="2021-01-07T21:18:21.368" v="139" actId="20577"/>
          <ac:spMkLst>
            <pc:docMk/>
            <pc:sldMk cId="407350785" sldId="273"/>
            <ac:spMk id="4" creationId="{2E45C77B-3FB9-4935-ADB6-78FFE6A3520B}"/>
          </ac:spMkLst>
        </pc:spChg>
      </pc:sldChg>
      <pc:sldChg chg="modSp">
        <pc:chgData name="Safiya Raheem" userId="S::sraheem@liveonny.org::76e0b251-1bd4-4be3-9ad5-b805002ca38f" providerId="AD" clId="Web-{6BDA2FCC-D07F-6AA2-AA57-481E4F6E03AD}" dt="2021-01-07T21:23:21.563" v="222" actId="20577"/>
        <pc:sldMkLst>
          <pc:docMk/>
          <pc:sldMk cId="3920694257" sldId="274"/>
        </pc:sldMkLst>
        <pc:spChg chg="mod">
          <ac:chgData name="Safiya Raheem" userId="S::sraheem@liveonny.org::76e0b251-1bd4-4be3-9ad5-b805002ca38f" providerId="AD" clId="Web-{6BDA2FCC-D07F-6AA2-AA57-481E4F6E03AD}" dt="2021-01-07T21:11:24.028" v="55"/>
          <ac:spMkLst>
            <pc:docMk/>
            <pc:sldMk cId="3920694257" sldId="274"/>
            <ac:spMk id="4" creationId="{E2B87F35-920E-491C-8B5B-F4106A5F7F5C}"/>
          </ac:spMkLst>
        </pc:spChg>
        <pc:spChg chg="mod">
          <ac:chgData name="Safiya Raheem" userId="S::sraheem@liveonny.org::76e0b251-1bd4-4be3-9ad5-b805002ca38f" providerId="AD" clId="Web-{6BDA2FCC-D07F-6AA2-AA57-481E4F6E03AD}" dt="2021-01-07T21:23:21.563" v="222" actId="20577"/>
          <ac:spMkLst>
            <pc:docMk/>
            <pc:sldMk cId="3920694257" sldId="274"/>
            <ac:spMk id="7" creationId="{99155378-F240-437A-AE72-17417DA148B4}"/>
          </ac:spMkLst>
        </pc:spChg>
      </pc:sldChg>
      <pc:sldChg chg="modSp">
        <pc:chgData name="Safiya Raheem" userId="S::sraheem@liveonny.org::76e0b251-1bd4-4be3-9ad5-b805002ca38f" providerId="AD" clId="Web-{6BDA2FCC-D07F-6AA2-AA57-481E4F6E03AD}" dt="2021-01-07T21:21:23.263" v="192" actId="20577"/>
        <pc:sldMkLst>
          <pc:docMk/>
          <pc:sldMk cId="347430214" sldId="275"/>
        </pc:sldMkLst>
        <pc:spChg chg="mod">
          <ac:chgData name="Safiya Raheem" userId="S::sraheem@liveonny.org::76e0b251-1bd4-4be3-9ad5-b805002ca38f" providerId="AD" clId="Web-{6BDA2FCC-D07F-6AA2-AA57-481E4F6E03AD}" dt="2021-01-07T21:10:51.043" v="50"/>
          <ac:spMkLst>
            <pc:docMk/>
            <pc:sldMk cId="347430214" sldId="275"/>
            <ac:spMk id="2" creationId="{66DE1FAD-19D5-457A-A718-2EB0BCE3E407}"/>
          </ac:spMkLst>
        </pc:spChg>
        <pc:spChg chg="mod">
          <ac:chgData name="Safiya Raheem" userId="S::sraheem@liveonny.org::76e0b251-1bd4-4be3-9ad5-b805002ca38f" providerId="AD" clId="Web-{6BDA2FCC-D07F-6AA2-AA57-481E4F6E03AD}" dt="2021-01-07T21:21:23.263" v="192" actId="20577"/>
          <ac:spMkLst>
            <pc:docMk/>
            <pc:sldMk cId="347430214" sldId="275"/>
            <ac:spMk id="4" creationId="{AF7FEB29-A3C6-4900-9CF4-C82122A65E2D}"/>
          </ac:spMkLst>
        </pc:spChg>
      </pc:sldChg>
      <pc:sldChg chg="modSp">
        <pc:chgData name="Safiya Raheem" userId="S::sraheem@liveonny.org::76e0b251-1bd4-4be3-9ad5-b805002ca38f" providerId="AD" clId="Web-{6BDA2FCC-D07F-6AA2-AA57-481E4F6E03AD}" dt="2021-01-07T21:20:37.090" v="177" actId="20577"/>
        <pc:sldMkLst>
          <pc:docMk/>
          <pc:sldMk cId="420975769" sldId="276"/>
        </pc:sldMkLst>
        <pc:spChg chg="mod">
          <ac:chgData name="Safiya Raheem" userId="S::sraheem@liveonny.org::76e0b251-1bd4-4be3-9ad5-b805002ca38f" providerId="AD" clId="Web-{6BDA2FCC-D07F-6AA2-AA57-481E4F6E03AD}" dt="2021-01-07T21:10:30.871" v="47"/>
          <ac:spMkLst>
            <pc:docMk/>
            <pc:sldMk cId="420975769" sldId="276"/>
            <ac:spMk id="2" creationId="{66DE1FAD-19D5-457A-A718-2EB0BCE3E407}"/>
          </ac:spMkLst>
        </pc:spChg>
        <pc:spChg chg="mod">
          <ac:chgData name="Safiya Raheem" userId="S::sraheem@liveonny.org::76e0b251-1bd4-4be3-9ad5-b805002ca38f" providerId="AD" clId="Web-{6BDA2FCC-D07F-6AA2-AA57-481E4F6E03AD}" dt="2021-01-07T21:20:37.090" v="177" actId="20577"/>
          <ac:spMkLst>
            <pc:docMk/>
            <pc:sldMk cId="420975769" sldId="276"/>
            <ac:spMk id="8" creationId="{7F8D5A88-D0E4-4D66-B2FE-E2D7A916D919}"/>
          </ac:spMkLst>
        </pc:spChg>
      </pc:sldChg>
      <pc:sldChg chg="modSp">
        <pc:chgData name="Safiya Raheem" userId="S::sraheem@liveonny.org::76e0b251-1bd4-4be3-9ad5-b805002ca38f" providerId="AD" clId="Web-{6BDA2FCC-D07F-6AA2-AA57-481E4F6E03AD}" dt="2021-01-07T21:20:29.715" v="174" actId="20577"/>
        <pc:sldMkLst>
          <pc:docMk/>
          <pc:sldMk cId="3397799772" sldId="277"/>
        </pc:sldMkLst>
        <pc:spChg chg="mod">
          <ac:chgData name="Safiya Raheem" userId="S::sraheem@liveonny.org::76e0b251-1bd4-4be3-9ad5-b805002ca38f" providerId="AD" clId="Web-{6BDA2FCC-D07F-6AA2-AA57-481E4F6E03AD}" dt="2021-01-07T21:10:24.464" v="46"/>
          <ac:spMkLst>
            <pc:docMk/>
            <pc:sldMk cId="3397799772" sldId="277"/>
            <ac:spMk id="2" creationId="{66DE1FAD-19D5-457A-A718-2EB0BCE3E407}"/>
          </ac:spMkLst>
        </pc:spChg>
        <pc:spChg chg="mod">
          <ac:chgData name="Safiya Raheem" userId="S::sraheem@liveonny.org::76e0b251-1bd4-4be3-9ad5-b805002ca38f" providerId="AD" clId="Web-{6BDA2FCC-D07F-6AA2-AA57-481E4F6E03AD}" dt="2021-01-07T21:20:29.715" v="174" actId="20577"/>
          <ac:spMkLst>
            <pc:docMk/>
            <pc:sldMk cId="3397799772" sldId="277"/>
            <ac:spMk id="7" creationId="{902CD1AC-04C4-47AA-B34B-6094CA8AA121}"/>
          </ac:spMkLst>
        </pc:spChg>
      </pc:sldChg>
      <pc:sldChg chg="modSp">
        <pc:chgData name="Safiya Raheem" userId="S::sraheem@liveonny.org::76e0b251-1bd4-4be3-9ad5-b805002ca38f" providerId="AD" clId="Web-{6BDA2FCC-D07F-6AA2-AA57-481E4F6E03AD}" dt="2021-01-07T21:21:59.420" v="203" actId="20577"/>
        <pc:sldMkLst>
          <pc:docMk/>
          <pc:sldMk cId="342844146" sldId="278"/>
        </pc:sldMkLst>
        <pc:spChg chg="mod">
          <ac:chgData name="Safiya Raheem" userId="S::sraheem@liveonny.org::76e0b251-1bd4-4be3-9ad5-b805002ca38f" providerId="AD" clId="Web-{6BDA2FCC-D07F-6AA2-AA57-481E4F6E03AD}" dt="2021-01-07T21:11:11.278" v="53"/>
          <ac:spMkLst>
            <pc:docMk/>
            <pc:sldMk cId="342844146" sldId="278"/>
            <ac:spMk id="2" creationId="{66DE1FAD-19D5-457A-A718-2EB0BCE3E407}"/>
          </ac:spMkLst>
        </pc:spChg>
        <pc:spChg chg="mod">
          <ac:chgData name="Safiya Raheem" userId="S::sraheem@liveonny.org::76e0b251-1bd4-4be3-9ad5-b805002ca38f" providerId="AD" clId="Web-{6BDA2FCC-D07F-6AA2-AA57-481E4F6E03AD}" dt="2021-01-07T21:21:59.420" v="203" actId="20577"/>
          <ac:spMkLst>
            <pc:docMk/>
            <pc:sldMk cId="342844146" sldId="278"/>
            <ac:spMk id="5" creationId="{2EA1BDD6-6A98-4C4E-AD02-7F2FF4DA0120}"/>
          </ac:spMkLst>
        </pc:spChg>
      </pc:sldChg>
      <pc:sldChg chg="modSp">
        <pc:chgData name="Safiya Raheem" userId="S::sraheem@liveonny.org::76e0b251-1bd4-4be3-9ad5-b805002ca38f" providerId="AD" clId="Web-{6BDA2FCC-D07F-6AA2-AA57-481E4F6E03AD}" dt="2021-01-07T21:21:49.248" v="200" actId="20577"/>
        <pc:sldMkLst>
          <pc:docMk/>
          <pc:sldMk cId="1655228788" sldId="280"/>
        </pc:sldMkLst>
        <pc:spChg chg="mod">
          <ac:chgData name="Safiya Raheem" userId="S::sraheem@liveonny.org::76e0b251-1bd4-4be3-9ad5-b805002ca38f" providerId="AD" clId="Web-{6BDA2FCC-D07F-6AA2-AA57-481E4F6E03AD}" dt="2021-01-07T21:11:05.950" v="52"/>
          <ac:spMkLst>
            <pc:docMk/>
            <pc:sldMk cId="1655228788" sldId="280"/>
            <ac:spMk id="2" creationId="{66DE1FAD-19D5-457A-A718-2EB0BCE3E407}"/>
          </ac:spMkLst>
        </pc:spChg>
        <pc:spChg chg="mod">
          <ac:chgData name="Safiya Raheem" userId="S::sraheem@liveonny.org::76e0b251-1bd4-4be3-9ad5-b805002ca38f" providerId="AD" clId="Web-{6BDA2FCC-D07F-6AA2-AA57-481E4F6E03AD}" dt="2021-01-07T21:21:49.248" v="200" actId="20577"/>
          <ac:spMkLst>
            <pc:docMk/>
            <pc:sldMk cId="1655228788" sldId="280"/>
            <ac:spMk id="4" creationId="{AF7FEB29-A3C6-4900-9CF4-C82122A65E2D}"/>
          </ac:spMkLst>
        </pc:spChg>
      </pc:sldChg>
      <pc:sldChg chg="modSp">
        <pc:chgData name="Safiya Raheem" userId="S::sraheem@liveonny.org::76e0b251-1bd4-4be3-9ad5-b805002ca38f" providerId="AD" clId="Web-{6BDA2FCC-D07F-6AA2-AA57-481E4F6E03AD}" dt="2021-01-07T21:21:40.186" v="198" actId="20577"/>
        <pc:sldMkLst>
          <pc:docMk/>
          <pc:sldMk cId="2923223283" sldId="281"/>
        </pc:sldMkLst>
        <pc:spChg chg="mod">
          <ac:chgData name="Safiya Raheem" userId="S::sraheem@liveonny.org::76e0b251-1bd4-4be3-9ad5-b805002ca38f" providerId="AD" clId="Web-{6BDA2FCC-D07F-6AA2-AA57-481E4F6E03AD}" dt="2021-01-07T21:10:57.278" v="51"/>
          <ac:spMkLst>
            <pc:docMk/>
            <pc:sldMk cId="2923223283" sldId="281"/>
            <ac:spMk id="2" creationId="{66DE1FAD-19D5-457A-A718-2EB0BCE3E407}"/>
          </ac:spMkLst>
        </pc:spChg>
        <pc:spChg chg="mod">
          <ac:chgData name="Safiya Raheem" userId="S::sraheem@liveonny.org::76e0b251-1bd4-4be3-9ad5-b805002ca38f" providerId="AD" clId="Web-{6BDA2FCC-D07F-6AA2-AA57-481E4F6E03AD}" dt="2021-01-07T21:21:40.186" v="198" actId="20577"/>
          <ac:spMkLst>
            <pc:docMk/>
            <pc:sldMk cId="2923223283" sldId="281"/>
            <ac:spMk id="4" creationId="{AF7FEB29-A3C6-4900-9CF4-C82122A65E2D}"/>
          </ac:spMkLst>
        </pc:spChg>
      </pc:sldChg>
      <pc:sldChg chg="modSp">
        <pc:chgData name="Safiya Raheem" userId="S::sraheem@liveonny.org::76e0b251-1bd4-4be3-9ad5-b805002ca38f" providerId="AD" clId="Web-{6BDA2FCC-D07F-6AA2-AA57-481E4F6E03AD}" dt="2021-01-07T21:17:30.179" v="133" actId="20577"/>
        <pc:sldMkLst>
          <pc:docMk/>
          <pc:sldMk cId="2056061575" sldId="282"/>
        </pc:sldMkLst>
        <pc:spChg chg="mod">
          <ac:chgData name="Safiya Raheem" userId="S::sraheem@liveonny.org::76e0b251-1bd4-4be3-9ad5-b805002ca38f" providerId="AD" clId="Web-{6BDA2FCC-D07F-6AA2-AA57-481E4F6E03AD}" dt="2021-01-07T21:01:53.075" v="25" actId="1076"/>
          <ac:spMkLst>
            <pc:docMk/>
            <pc:sldMk cId="2056061575" sldId="282"/>
            <ac:spMk id="2" creationId="{66DE1FAD-19D5-457A-A718-2EB0BCE3E407}"/>
          </ac:spMkLst>
        </pc:spChg>
        <pc:spChg chg="mod">
          <ac:chgData name="Safiya Raheem" userId="S::sraheem@liveonny.org::76e0b251-1bd4-4be3-9ad5-b805002ca38f" providerId="AD" clId="Web-{6BDA2FCC-D07F-6AA2-AA57-481E4F6E03AD}" dt="2021-01-07T21:15:59.223" v="120" actId="688"/>
          <ac:spMkLst>
            <pc:docMk/>
            <pc:sldMk cId="2056061575" sldId="282"/>
            <ac:spMk id="3" creationId="{44C78A43-580D-427E-AD9B-342886775380}"/>
          </ac:spMkLst>
        </pc:spChg>
        <pc:spChg chg="mod">
          <ac:chgData name="Safiya Raheem" userId="S::sraheem@liveonny.org::76e0b251-1bd4-4be3-9ad5-b805002ca38f" providerId="AD" clId="Web-{6BDA2FCC-D07F-6AA2-AA57-481E4F6E03AD}" dt="2021-01-07T21:17:30.179" v="133" actId="20577"/>
          <ac:spMkLst>
            <pc:docMk/>
            <pc:sldMk cId="2056061575" sldId="282"/>
            <ac:spMk id="8" creationId="{F0F4414C-294B-4228-9F86-D43398A270FF}"/>
          </ac:spMkLst>
        </pc:spChg>
      </pc:sldChg>
      <pc:sldChg chg="modSp">
        <pc:chgData name="Safiya Raheem" userId="S::sraheem@liveonny.org::76e0b251-1bd4-4be3-9ad5-b805002ca38f" providerId="AD" clId="Web-{6BDA2FCC-D07F-6AA2-AA57-481E4F6E03AD}" dt="2021-01-07T21:21:03.934" v="185" actId="20577"/>
        <pc:sldMkLst>
          <pc:docMk/>
          <pc:sldMk cId="231340187" sldId="283"/>
        </pc:sldMkLst>
        <pc:spChg chg="mod">
          <ac:chgData name="Safiya Raheem" userId="S::sraheem@liveonny.org::76e0b251-1bd4-4be3-9ad5-b805002ca38f" providerId="AD" clId="Web-{6BDA2FCC-D07F-6AA2-AA57-481E4F6E03AD}" dt="2021-01-07T21:10:45.480" v="49"/>
          <ac:spMkLst>
            <pc:docMk/>
            <pc:sldMk cId="231340187" sldId="283"/>
            <ac:spMk id="2" creationId="{66DE1FAD-19D5-457A-A718-2EB0BCE3E407}"/>
          </ac:spMkLst>
        </pc:spChg>
        <pc:spChg chg="mod">
          <ac:chgData name="Safiya Raheem" userId="S::sraheem@liveonny.org::76e0b251-1bd4-4be3-9ad5-b805002ca38f" providerId="AD" clId="Web-{6BDA2FCC-D07F-6AA2-AA57-481E4F6E03AD}" dt="2021-01-07T21:21:03.934" v="185" actId="20577"/>
          <ac:spMkLst>
            <pc:docMk/>
            <pc:sldMk cId="231340187" sldId="283"/>
            <ac:spMk id="8" creationId="{7F8D5A88-D0E4-4D66-B2FE-E2D7A916D919}"/>
          </ac:spMkLst>
        </pc:spChg>
      </pc:sldChg>
      <pc:sldChg chg="modSp">
        <pc:chgData name="Safiya Raheem" userId="S::sraheem@liveonny.org::76e0b251-1bd4-4be3-9ad5-b805002ca38f" providerId="AD" clId="Web-{6BDA2FCC-D07F-6AA2-AA57-481E4F6E03AD}" dt="2021-01-07T21:19:19.932" v="155" actId="20577"/>
        <pc:sldMkLst>
          <pc:docMk/>
          <pc:sldMk cId="1747040355" sldId="284"/>
        </pc:sldMkLst>
        <pc:spChg chg="mod">
          <ac:chgData name="Safiya Raheem" userId="S::sraheem@liveonny.org::76e0b251-1bd4-4be3-9ad5-b805002ca38f" providerId="AD" clId="Web-{6BDA2FCC-D07F-6AA2-AA57-481E4F6E03AD}" dt="2021-01-07T21:09:40.260" v="40"/>
          <ac:spMkLst>
            <pc:docMk/>
            <pc:sldMk cId="1747040355" sldId="284"/>
            <ac:spMk id="2" creationId="{66DE1FAD-19D5-457A-A718-2EB0BCE3E407}"/>
          </ac:spMkLst>
        </pc:spChg>
        <pc:spChg chg="mod">
          <ac:chgData name="Safiya Raheem" userId="S::sraheem@liveonny.org::76e0b251-1bd4-4be3-9ad5-b805002ca38f" providerId="AD" clId="Web-{6BDA2FCC-D07F-6AA2-AA57-481E4F6E03AD}" dt="2021-01-07T21:19:09.056" v="149" actId="20577"/>
          <ac:spMkLst>
            <pc:docMk/>
            <pc:sldMk cId="1747040355" sldId="284"/>
            <ac:spMk id="7" creationId="{635048CD-CD52-4322-A926-861E51E37971}"/>
          </ac:spMkLst>
        </pc:spChg>
        <pc:spChg chg="mod">
          <ac:chgData name="Safiya Raheem" userId="S::sraheem@liveonny.org::76e0b251-1bd4-4be3-9ad5-b805002ca38f" providerId="AD" clId="Web-{6BDA2FCC-D07F-6AA2-AA57-481E4F6E03AD}" dt="2021-01-07T21:19:14.197" v="152" actId="20577"/>
          <ac:spMkLst>
            <pc:docMk/>
            <pc:sldMk cId="1747040355" sldId="284"/>
            <ac:spMk id="9" creationId="{01B7C514-10FD-45B6-98AA-878D8434FB71}"/>
          </ac:spMkLst>
        </pc:spChg>
        <pc:spChg chg="mod">
          <ac:chgData name="Safiya Raheem" userId="S::sraheem@liveonny.org::76e0b251-1bd4-4be3-9ad5-b805002ca38f" providerId="AD" clId="Web-{6BDA2FCC-D07F-6AA2-AA57-481E4F6E03AD}" dt="2021-01-07T21:19:19.932" v="155" actId="20577"/>
          <ac:spMkLst>
            <pc:docMk/>
            <pc:sldMk cId="1747040355" sldId="284"/>
            <ac:spMk id="10" creationId="{1070456C-0DF0-4CB6-9318-165D2BAFCC05}"/>
          </ac:spMkLst>
        </pc:spChg>
      </pc:sldChg>
      <pc:sldChg chg="modSp">
        <pc:chgData name="Safiya Raheem" userId="S::sraheem@liveonny.org::76e0b251-1bd4-4be3-9ad5-b805002ca38f" providerId="AD" clId="Web-{6BDA2FCC-D07F-6AA2-AA57-481E4F6E03AD}" dt="2021-01-07T21:20:54.747" v="182" actId="20577"/>
        <pc:sldMkLst>
          <pc:docMk/>
          <pc:sldMk cId="337154767" sldId="285"/>
        </pc:sldMkLst>
        <pc:spChg chg="mod">
          <ac:chgData name="Safiya Raheem" userId="S::sraheem@liveonny.org::76e0b251-1bd4-4be3-9ad5-b805002ca38f" providerId="AD" clId="Web-{6BDA2FCC-D07F-6AA2-AA57-481E4F6E03AD}" dt="2021-01-07T21:10:37.590" v="48"/>
          <ac:spMkLst>
            <pc:docMk/>
            <pc:sldMk cId="337154767" sldId="285"/>
            <ac:spMk id="2" creationId="{66DE1FAD-19D5-457A-A718-2EB0BCE3E407}"/>
          </ac:spMkLst>
        </pc:spChg>
        <pc:spChg chg="mod">
          <ac:chgData name="Safiya Raheem" userId="S::sraheem@liveonny.org::76e0b251-1bd4-4be3-9ad5-b805002ca38f" providerId="AD" clId="Web-{6BDA2FCC-D07F-6AA2-AA57-481E4F6E03AD}" dt="2021-01-07T21:20:54.747" v="182" actId="20577"/>
          <ac:spMkLst>
            <pc:docMk/>
            <pc:sldMk cId="337154767" sldId="285"/>
            <ac:spMk id="8" creationId="{7F8D5A88-D0E4-4D66-B2FE-E2D7A916D919}"/>
          </ac:spMkLst>
        </pc:spChg>
      </pc:sldChg>
    </pc:docChg>
  </pc:docChgLst>
  <pc:docChgLst>
    <pc:chgData name="Safiya Raheem" userId="S::sraheem@liveonny.org::76e0b251-1bd4-4be3-9ad5-b805002ca38f" providerId="AD" clId="Web-{8C3D0F38-1395-89AF-298D-7A70527B20DC}"/>
    <pc:docChg chg="modSld">
      <pc:chgData name="Safiya Raheem" userId="S::sraheem@liveonny.org::76e0b251-1bd4-4be3-9ad5-b805002ca38f" providerId="AD" clId="Web-{8C3D0F38-1395-89AF-298D-7A70527B20DC}" dt="2020-12-28T23:37:52.627" v="353" actId="20577"/>
      <pc:docMkLst>
        <pc:docMk/>
      </pc:docMkLst>
      <pc:sldChg chg="modSp">
        <pc:chgData name="Safiya Raheem" userId="S::sraheem@liveonny.org::76e0b251-1bd4-4be3-9ad5-b805002ca38f" providerId="AD" clId="Web-{8C3D0F38-1395-89AF-298D-7A70527B20DC}" dt="2020-12-28T16:01:16.449" v="2" actId="20577"/>
        <pc:sldMkLst>
          <pc:docMk/>
          <pc:sldMk cId="1856810160" sldId="256"/>
        </pc:sldMkLst>
        <pc:spChg chg="mod">
          <ac:chgData name="Safiya Raheem" userId="S::sraheem@liveonny.org::76e0b251-1bd4-4be3-9ad5-b805002ca38f" providerId="AD" clId="Web-{8C3D0F38-1395-89AF-298D-7A70527B20DC}" dt="2020-12-28T16:01:16.449" v="2" actId="20577"/>
          <ac:spMkLst>
            <pc:docMk/>
            <pc:sldMk cId="1856810160" sldId="256"/>
            <ac:spMk id="2" creationId="{2D66ABC5-70D5-4091-84E0-F534F645B619}"/>
          </ac:spMkLst>
        </pc:spChg>
      </pc:sldChg>
      <pc:sldChg chg="modSp">
        <pc:chgData name="Safiya Raheem" userId="S::sraheem@liveonny.org::76e0b251-1bd4-4be3-9ad5-b805002ca38f" providerId="AD" clId="Web-{8C3D0F38-1395-89AF-298D-7A70527B20DC}" dt="2020-12-28T16:07:40.519" v="124" actId="20577"/>
        <pc:sldMkLst>
          <pc:docMk/>
          <pc:sldMk cId="2005173718" sldId="260"/>
        </pc:sldMkLst>
        <pc:spChg chg="mod">
          <ac:chgData name="Safiya Raheem" userId="S::sraheem@liveonny.org::76e0b251-1bd4-4be3-9ad5-b805002ca38f" providerId="AD" clId="Web-{8C3D0F38-1395-89AF-298D-7A70527B20DC}" dt="2020-12-28T16:06:19.064" v="71" actId="20577"/>
          <ac:spMkLst>
            <pc:docMk/>
            <pc:sldMk cId="2005173718" sldId="260"/>
            <ac:spMk id="40" creationId="{DD327C2D-8655-40E5-A065-3F91E6962A62}"/>
          </ac:spMkLst>
        </pc:spChg>
        <pc:spChg chg="mod">
          <ac:chgData name="Safiya Raheem" userId="S::sraheem@liveonny.org::76e0b251-1bd4-4be3-9ad5-b805002ca38f" providerId="AD" clId="Web-{8C3D0F38-1395-89AF-298D-7A70527B20DC}" dt="2020-12-28T16:07:09.300" v="121" actId="1076"/>
          <ac:spMkLst>
            <pc:docMk/>
            <pc:sldMk cId="2005173718" sldId="260"/>
            <ac:spMk id="41" creationId="{314A9969-7307-47B7-B270-8D1321AA7856}"/>
          </ac:spMkLst>
        </pc:spChg>
        <pc:spChg chg="mod">
          <ac:chgData name="Safiya Raheem" userId="S::sraheem@liveonny.org::76e0b251-1bd4-4be3-9ad5-b805002ca38f" providerId="AD" clId="Web-{8C3D0F38-1395-89AF-298D-7A70527B20DC}" dt="2020-12-28T16:07:40.519" v="124" actId="20577"/>
          <ac:spMkLst>
            <pc:docMk/>
            <pc:sldMk cId="2005173718" sldId="260"/>
            <ac:spMk id="45" creationId="{582158BA-AAEF-4C63-B7AF-DB4C465BD54F}"/>
          </ac:spMkLst>
        </pc:spChg>
      </pc:sldChg>
      <pc:sldChg chg="modSp">
        <pc:chgData name="Safiya Raheem" userId="S::sraheem@liveonny.org::76e0b251-1bd4-4be3-9ad5-b805002ca38f" providerId="AD" clId="Web-{8C3D0F38-1395-89AF-298D-7A70527B20DC}" dt="2020-12-28T16:06:20.642" v="112" actId="20577"/>
        <pc:sldMkLst>
          <pc:docMk/>
          <pc:sldMk cId="347470302" sldId="261"/>
        </pc:sldMkLst>
        <pc:spChg chg="mod">
          <ac:chgData name="Safiya Raheem" userId="S::sraheem@liveonny.org::76e0b251-1bd4-4be3-9ad5-b805002ca38f" providerId="AD" clId="Web-{8C3D0F38-1395-89AF-298D-7A70527B20DC}" dt="2020-12-28T16:06:20.642" v="112" actId="20577"/>
          <ac:spMkLst>
            <pc:docMk/>
            <pc:sldMk cId="347470302" sldId="261"/>
            <ac:spMk id="11" creationId="{CE9719C6-3142-4D51-B13E-4012307E3D61}"/>
          </ac:spMkLst>
        </pc:spChg>
      </pc:sldChg>
      <pc:sldChg chg="modSp">
        <pc:chgData name="Safiya Raheem" userId="S::sraheem@liveonny.org::76e0b251-1bd4-4be3-9ad5-b805002ca38f" providerId="AD" clId="Web-{8C3D0F38-1395-89AF-298D-7A70527B20DC}" dt="2020-12-28T23:36:38.156" v="342" actId="20577"/>
        <pc:sldMkLst>
          <pc:docMk/>
          <pc:sldMk cId="1695433853" sldId="265"/>
        </pc:sldMkLst>
        <pc:spChg chg="mod">
          <ac:chgData name="Safiya Raheem" userId="S::sraheem@liveonny.org::76e0b251-1bd4-4be3-9ad5-b805002ca38f" providerId="AD" clId="Web-{8C3D0F38-1395-89AF-298D-7A70527B20DC}" dt="2020-12-28T23:36:38.156" v="342" actId="20577"/>
          <ac:spMkLst>
            <pc:docMk/>
            <pc:sldMk cId="1695433853" sldId="265"/>
            <ac:spMk id="4" creationId="{20D5BDEE-8708-4B8A-990A-AB9EDD154C3A}"/>
          </ac:spMkLst>
        </pc:spChg>
        <pc:picChg chg="mod">
          <ac:chgData name="Safiya Raheem" userId="S::sraheem@liveonny.org::76e0b251-1bd4-4be3-9ad5-b805002ca38f" providerId="AD" clId="Web-{8C3D0F38-1395-89AF-298D-7A70527B20DC}" dt="2020-12-28T23:35:45.968" v="269" actId="14100"/>
          <ac:picMkLst>
            <pc:docMk/>
            <pc:sldMk cId="1695433853" sldId="265"/>
            <ac:picMk id="6" creationId="{ED7CED60-6A4F-402F-9B08-40E5E19F6BA8}"/>
          </ac:picMkLst>
        </pc:picChg>
      </pc:sldChg>
      <pc:sldChg chg="modSp">
        <pc:chgData name="Safiya Raheem" userId="S::sraheem@liveonny.org::76e0b251-1bd4-4be3-9ad5-b805002ca38f" providerId="AD" clId="Web-{8C3D0F38-1395-89AF-298D-7A70527B20DC}" dt="2020-12-28T23:37:49.158" v="351" actId="20577"/>
        <pc:sldMkLst>
          <pc:docMk/>
          <pc:sldMk cId="407350785" sldId="273"/>
        </pc:sldMkLst>
        <pc:spChg chg="mod">
          <ac:chgData name="Safiya Raheem" userId="S::sraheem@liveonny.org::76e0b251-1bd4-4be3-9ad5-b805002ca38f" providerId="AD" clId="Web-{8C3D0F38-1395-89AF-298D-7A70527B20DC}" dt="2020-12-28T23:37:49.158" v="351" actId="20577"/>
          <ac:spMkLst>
            <pc:docMk/>
            <pc:sldMk cId="407350785" sldId="273"/>
            <ac:spMk id="4" creationId="{2E45C77B-3FB9-4935-ADB6-78FFE6A3520B}"/>
          </ac:spMkLst>
        </pc:spChg>
      </pc:sldChg>
    </pc:docChg>
  </pc:docChgLst>
  <pc:docChgLst>
    <pc:chgData name="Ali McSherry" userId="S::amcsherry@liveonny.org::9a5985fd-32d0-448f-b29f-c999ac31b62e" providerId="AD" clId="Web-{52E8B0CC-330C-388E-7C15-3214C82CC5C1}"/>
    <pc:docChg chg="mod modSld">
      <pc:chgData name="Ali McSherry" userId="S::amcsherry@liveonny.org::9a5985fd-32d0-448f-b29f-c999ac31b62e" providerId="AD" clId="Web-{52E8B0CC-330C-388E-7C15-3214C82CC5C1}" dt="2021-01-26T15:53:33.544" v="43" actId="20577"/>
      <pc:docMkLst>
        <pc:docMk/>
      </pc:docMkLst>
      <pc:sldChg chg="modSp">
        <pc:chgData name="Ali McSherry" userId="S::amcsherry@liveonny.org::9a5985fd-32d0-448f-b29f-c999ac31b62e" providerId="AD" clId="Web-{52E8B0CC-330C-388E-7C15-3214C82CC5C1}" dt="2021-01-26T15:39:26.679" v="0" actId="20577"/>
        <pc:sldMkLst>
          <pc:docMk/>
          <pc:sldMk cId="347470302" sldId="261"/>
        </pc:sldMkLst>
        <pc:spChg chg="mod">
          <ac:chgData name="Ali McSherry" userId="S::amcsherry@liveonny.org::9a5985fd-32d0-448f-b29f-c999ac31b62e" providerId="AD" clId="Web-{52E8B0CC-330C-388E-7C15-3214C82CC5C1}" dt="2021-01-26T15:39:26.679" v="0" actId="20577"/>
          <ac:spMkLst>
            <pc:docMk/>
            <pc:sldMk cId="347470302" sldId="261"/>
            <ac:spMk id="11" creationId="{CE9719C6-3142-4D51-B13E-4012307E3D61}"/>
          </ac:spMkLst>
        </pc:spChg>
      </pc:sldChg>
      <pc:sldChg chg="modSp">
        <pc:chgData name="Ali McSherry" userId="S::amcsherry@liveonny.org::9a5985fd-32d0-448f-b29f-c999ac31b62e" providerId="AD" clId="Web-{52E8B0CC-330C-388E-7C15-3214C82CC5C1}" dt="2021-01-26T15:44:41.760" v="3" actId="20577"/>
        <pc:sldMkLst>
          <pc:docMk/>
          <pc:sldMk cId="1695433853" sldId="265"/>
        </pc:sldMkLst>
        <pc:spChg chg="mod">
          <ac:chgData name="Ali McSherry" userId="S::amcsherry@liveonny.org::9a5985fd-32d0-448f-b29f-c999ac31b62e" providerId="AD" clId="Web-{52E8B0CC-330C-388E-7C15-3214C82CC5C1}" dt="2021-01-26T15:44:41.760" v="3" actId="20577"/>
          <ac:spMkLst>
            <pc:docMk/>
            <pc:sldMk cId="1695433853" sldId="265"/>
            <ac:spMk id="22" creationId="{A9EDDA40-BC55-44B4-B33E-9AA8954D3CBC}"/>
          </ac:spMkLst>
        </pc:spChg>
      </pc:sldChg>
      <pc:sldChg chg="modSp addCm">
        <pc:chgData name="Ali McSherry" userId="S::amcsherry@liveonny.org::9a5985fd-32d0-448f-b29f-c999ac31b62e" providerId="AD" clId="Web-{52E8B0CC-330C-388E-7C15-3214C82CC5C1}" dt="2021-01-26T15:53:33.544" v="43" actId="20577"/>
        <pc:sldMkLst>
          <pc:docMk/>
          <pc:sldMk cId="347430214" sldId="275"/>
        </pc:sldMkLst>
        <pc:spChg chg="mod">
          <ac:chgData name="Ali McSherry" userId="S::amcsherry@liveonny.org::9a5985fd-32d0-448f-b29f-c999ac31b62e" providerId="AD" clId="Web-{52E8B0CC-330C-388E-7C15-3214C82CC5C1}" dt="2021-01-26T15:53:33.544" v="43" actId="20577"/>
          <ac:spMkLst>
            <pc:docMk/>
            <pc:sldMk cId="347430214" sldId="275"/>
            <ac:spMk id="4" creationId="{AF7FEB29-A3C6-4900-9CF4-C82122A65E2D}"/>
          </ac:spMkLst>
        </pc:spChg>
        <pc:spChg chg="mod">
          <ac:chgData name="Ali McSherry" userId="S::amcsherry@liveonny.org::9a5985fd-32d0-448f-b29f-c999ac31b62e" providerId="AD" clId="Web-{52E8B0CC-330C-388E-7C15-3214C82CC5C1}" dt="2021-01-26T15:52:40.716" v="25" actId="20577"/>
          <ac:spMkLst>
            <pc:docMk/>
            <pc:sldMk cId="347430214" sldId="275"/>
            <ac:spMk id="12" creationId="{7C040076-E8FF-4592-BA48-C39EB2DB3AEB}"/>
          </ac:spMkLst>
        </pc:spChg>
      </pc:sldChg>
      <pc:sldChg chg="modSp">
        <pc:chgData name="Ali McSherry" userId="S::amcsherry@liveonny.org::9a5985fd-32d0-448f-b29f-c999ac31b62e" providerId="AD" clId="Web-{52E8B0CC-330C-388E-7C15-3214C82CC5C1}" dt="2021-01-26T15:52:05.575" v="24" actId="20577"/>
        <pc:sldMkLst>
          <pc:docMk/>
          <pc:sldMk cId="231340187" sldId="283"/>
        </pc:sldMkLst>
        <pc:spChg chg="mod">
          <ac:chgData name="Ali McSherry" userId="S::amcsherry@liveonny.org::9a5985fd-32d0-448f-b29f-c999ac31b62e" providerId="AD" clId="Web-{52E8B0CC-330C-388E-7C15-3214C82CC5C1}" dt="2021-01-26T15:52:05.575" v="24" actId="20577"/>
          <ac:spMkLst>
            <pc:docMk/>
            <pc:sldMk cId="231340187" sldId="283"/>
            <ac:spMk id="8" creationId="{7F8D5A88-D0E4-4D66-B2FE-E2D7A916D919}"/>
          </ac:spMkLst>
        </pc:spChg>
      </pc:sldChg>
      <pc:sldChg chg="modSp">
        <pc:chgData name="Ali McSherry" userId="S::amcsherry@liveonny.org::9a5985fd-32d0-448f-b29f-c999ac31b62e" providerId="AD" clId="Web-{52E8B0CC-330C-388E-7C15-3214C82CC5C1}" dt="2021-01-26T15:50:35.699" v="6" actId="20577"/>
        <pc:sldMkLst>
          <pc:docMk/>
          <pc:sldMk cId="337154767" sldId="285"/>
        </pc:sldMkLst>
        <pc:spChg chg="mod">
          <ac:chgData name="Ali McSherry" userId="S::amcsherry@liveonny.org::9a5985fd-32d0-448f-b29f-c999ac31b62e" providerId="AD" clId="Web-{52E8B0CC-330C-388E-7C15-3214C82CC5C1}" dt="2021-01-26T15:50:35.699" v="6" actId="20577"/>
          <ac:spMkLst>
            <pc:docMk/>
            <pc:sldMk cId="337154767" sldId="285"/>
            <ac:spMk id="8" creationId="{7F8D5A88-D0E4-4D66-B2FE-E2D7A916D919}"/>
          </ac:spMkLst>
        </pc:spChg>
        <pc:spChg chg="mod">
          <ac:chgData name="Ali McSherry" userId="S::amcsherry@liveonny.org::9a5985fd-32d0-448f-b29f-c999ac31b62e" providerId="AD" clId="Web-{52E8B0CC-330C-388E-7C15-3214C82CC5C1}" dt="2021-01-26T15:50:10.481" v="4" actId="20577"/>
          <ac:spMkLst>
            <pc:docMk/>
            <pc:sldMk cId="337154767" sldId="285"/>
            <ac:spMk id="10" creationId="{ACCD664C-7E73-43BA-B8DB-D143BE97E503}"/>
          </ac:spMkLst>
        </pc:spChg>
      </pc:sldChg>
    </pc:docChg>
  </pc:docChgLst>
  <pc:docChgLst>
    <pc:chgData name="Dimple Gulrajani" userId="64aabe4f-0613-475c-adb9-c8579147beab" providerId="ADAL" clId="{C1A7A720-7FE8-4CB3-B402-162880C2ADF9}"/>
    <pc:docChg chg="custSel modSld">
      <pc:chgData name="Dimple Gulrajani" userId="64aabe4f-0613-475c-adb9-c8579147beab" providerId="ADAL" clId="{C1A7A720-7FE8-4CB3-B402-162880C2ADF9}" dt="2021-01-29T15:02:12.315" v="988" actId="404"/>
      <pc:docMkLst>
        <pc:docMk/>
      </pc:docMkLst>
      <pc:sldChg chg="addSp modSp mod">
        <pc:chgData name="Dimple Gulrajani" userId="64aabe4f-0613-475c-adb9-c8579147beab" providerId="ADAL" clId="{C1A7A720-7FE8-4CB3-B402-162880C2ADF9}" dt="2021-01-29T14:50:39.285" v="516"/>
        <pc:sldMkLst>
          <pc:docMk/>
          <pc:sldMk cId="1856810160" sldId="256"/>
        </pc:sldMkLst>
        <pc:cxnChg chg="add mod modVis">
          <ac:chgData name="Dimple Gulrajani" userId="64aabe4f-0613-475c-adb9-c8579147beab" providerId="ADAL" clId="{C1A7A720-7FE8-4CB3-B402-162880C2ADF9}" dt="2021-01-29T14:47:51.499" v="41"/>
          <ac:cxnSpMkLst>
            <pc:docMk/>
            <pc:sldMk cId="1856810160" sldId="256"/>
            <ac:cxnSpMk id="3" creationId="{B107A5C6-303E-4461-8F6B-615377194AB8}"/>
          </ac:cxnSpMkLst>
        </pc:cxnChg>
        <pc:cxnChg chg="add mod modVis">
          <ac:chgData name="Dimple Gulrajani" userId="64aabe4f-0613-475c-adb9-c8579147beab" providerId="ADAL" clId="{C1A7A720-7FE8-4CB3-B402-162880C2ADF9}" dt="2021-01-29T14:50:39.285" v="516"/>
          <ac:cxnSpMkLst>
            <pc:docMk/>
            <pc:sldMk cId="1856810160" sldId="256"/>
            <ac:cxnSpMk id="5" creationId="{0ADACE77-0984-40B6-A755-294C81DE0821}"/>
          </ac:cxnSpMkLst>
        </pc:cxnChg>
      </pc:sldChg>
      <pc:sldChg chg="addSp modSp mod">
        <pc:chgData name="Dimple Gulrajani" userId="64aabe4f-0613-475c-adb9-c8579147beab" providerId="ADAL" clId="{C1A7A720-7FE8-4CB3-B402-162880C2ADF9}" dt="2021-01-29T14:50:39.720" v="706"/>
        <pc:sldMkLst>
          <pc:docMk/>
          <pc:sldMk cId="41680375" sldId="259"/>
        </pc:sldMkLst>
        <pc:cxnChg chg="add mod modVis">
          <ac:chgData name="Dimple Gulrajani" userId="64aabe4f-0613-475c-adb9-c8579147beab" providerId="ADAL" clId="{C1A7A720-7FE8-4CB3-B402-162880C2ADF9}" dt="2021-01-29T14:47:51.983" v="231"/>
          <ac:cxnSpMkLst>
            <pc:docMk/>
            <pc:sldMk cId="41680375" sldId="259"/>
            <ac:cxnSpMk id="2" creationId="{8491E20B-036F-4F7B-B891-BE6039BD4B89}"/>
          </ac:cxnSpMkLst>
        </pc:cxnChg>
        <pc:cxnChg chg="add mod modVis">
          <ac:chgData name="Dimple Gulrajani" userId="64aabe4f-0613-475c-adb9-c8579147beab" providerId="ADAL" clId="{C1A7A720-7FE8-4CB3-B402-162880C2ADF9}" dt="2021-01-29T14:50:39.720" v="706"/>
          <ac:cxnSpMkLst>
            <pc:docMk/>
            <pc:sldMk cId="41680375" sldId="259"/>
            <ac:cxnSpMk id="4" creationId="{0CF470F2-5209-4017-A7D7-17EC8B07FE0E}"/>
          </ac:cxnSpMkLst>
        </pc:cxnChg>
      </pc:sldChg>
      <pc:sldChg chg="addSp modSp mod">
        <pc:chgData name="Dimple Gulrajani" userId="64aabe4f-0613-475c-adb9-c8579147beab" providerId="ADAL" clId="{C1A7A720-7FE8-4CB3-B402-162880C2ADF9}" dt="2021-01-29T14:50:39.428" v="554"/>
        <pc:sldMkLst>
          <pc:docMk/>
          <pc:sldMk cId="2005173718" sldId="260"/>
        </pc:sldMkLst>
        <pc:cxnChg chg="add mod modVis">
          <ac:chgData name="Dimple Gulrajani" userId="64aabe4f-0613-475c-adb9-c8579147beab" providerId="ADAL" clId="{C1A7A720-7FE8-4CB3-B402-162880C2ADF9}" dt="2021-01-29T14:47:51.650" v="79"/>
          <ac:cxnSpMkLst>
            <pc:docMk/>
            <pc:sldMk cId="2005173718" sldId="260"/>
            <ac:cxnSpMk id="3" creationId="{8A625F52-7952-48C1-961A-6D2790A1D56B}"/>
          </ac:cxnSpMkLst>
        </pc:cxnChg>
        <pc:cxnChg chg="add mod modVis">
          <ac:chgData name="Dimple Gulrajani" userId="64aabe4f-0613-475c-adb9-c8579147beab" providerId="ADAL" clId="{C1A7A720-7FE8-4CB3-B402-162880C2ADF9}" dt="2021-01-29T14:50:39.428" v="554"/>
          <ac:cxnSpMkLst>
            <pc:docMk/>
            <pc:sldMk cId="2005173718" sldId="260"/>
            <ac:cxnSpMk id="5" creationId="{3D374413-E128-47FA-9850-116863475C15}"/>
          </ac:cxnSpMkLst>
        </pc:cxnChg>
      </pc:sldChg>
      <pc:sldChg chg="addSp modSp mod">
        <pc:chgData name="Dimple Gulrajani" userId="64aabe4f-0613-475c-adb9-c8579147beab" providerId="ADAL" clId="{C1A7A720-7FE8-4CB3-B402-162880C2ADF9}" dt="2021-01-29T14:55:20.296" v="977" actId="20577"/>
        <pc:sldMkLst>
          <pc:docMk/>
          <pc:sldMk cId="347470302" sldId="261"/>
        </pc:sldMkLst>
        <pc:spChg chg="mod">
          <ac:chgData name="Dimple Gulrajani" userId="64aabe4f-0613-475c-adb9-c8579147beab" providerId="ADAL" clId="{C1A7A720-7FE8-4CB3-B402-162880C2ADF9}" dt="2021-01-29T14:55:20.296" v="977" actId="20577"/>
          <ac:spMkLst>
            <pc:docMk/>
            <pc:sldMk cId="347470302" sldId="261"/>
            <ac:spMk id="7" creationId="{7299A0DE-D572-492E-88A4-D70FF594D6F7}"/>
          </ac:spMkLst>
        </pc:spChg>
        <pc:cxnChg chg="add mod modVis">
          <ac:chgData name="Dimple Gulrajani" userId="64aabe4f-0613-475c-adb9-c8579147beab" providerId="ADAL" clId="{C1A7A720-7FE8-4CB3-B402-162880C2ADF9}" dt="2021-01-29T14:47:51.613" v="60"/>
          <ac:cxnSpMkLst>
            <pc:docMk/>
            <pc:sldMk cId="347470302" sldId="261"/>
            <ac:cxnSpMk id="3" creationId="{62481208-32DF-435E-A893-5EE5FCA5F8C5}"/>
          </ac:cxnSpMkLst>
        </pc:cxnChg>
        <pc:cxnChg chg="add mod modVis">
          <ac:chgData name="Dimple Gulrajani" userId="64aabe4f-0613-475c-adb9-c8579147beab" providerId="ADAL" clId="{C1A7A720-7FE8-4CB3-B402-162880C2ADF9}" dt="2021-01-29T14:50:39.395" v="535"/>
          <ac:cxnSpMkLst>
            <pc:docMk/>
            <pc:sldMk cId="347470302" sldId="261"/>
            <ac:cxnSpMk id="4" creationId="{794260B6-AC73-4EB2-9DBA-179B61AE5BAA}"/>
          </ac:cxnSpMkLst>
        </pc:cxnChg>
      </pc:sldChg>
      <pc:sldChg chg="addSp modSp mod">
        <pc:chgData name="Dimple Gulrajani" userId="64aabe4f-0613-475c-adb9-c8579147beab" providerId="ADAL" clId="{C1A7A720-7FE8-4CB3-B402-162880C2ADF9}" dt="2021-01-29T14:50:39.436" v="573"/>
        <pc:sldMkLst>
          <pc:docMk/>
          <pc:sldMk cId="2765530470" sldId="262"/>
        </pc:sldMkLst>
        <pc:cxnChg chg="add mod modVis">
          <ac:chgData name="Dimple Gulrajani" userId="64aabe4f-0613-475c-adb9-c8579147beab" providerId="ADAL" clId="{C1A7A720-7FE8-4CB3-B402-162880C2ADF9}" dt="2021-01-29T14:47:51.662" v="98"/>
          <ac:cxnSpMkLst>
            <pc:docMk/>
            <pc:sldMk cId="2765530470" sldId="262"/>
            <ac:cxnSpMk id="3" creationId="{A669F3FD-A1F5-4BD0-8BD5-8BE90855F10C}"/>
          </ac:cxnSpMkLst>
        </pc:cxnChg>
        <pc:cxnChg chg="add mod modVis">
          <ac:chgData name="Dimple Gulrajani" userId="64aabe4f-0613-475c-adb9-c8579147beab" providerId="ADAL" clId="{C1A7A720-7FE8-4CB3-B402-162880C2ADF9}" dt="2021-01-29T14:50:39.436" v="573"/>
          <ac:cxnSpMkLst>
            <pc:docMk/>
            <pc:sldMk cId="2765530470" sldId="262"/>
            <ac:cxnSpMk id="7" creationId="{1ED60610-7F07-4596-A4DE-20C021CD8F36}"/>
          </ac:cxnSpMkLst>
        </pc:cxnChg>
      </pc:sldChg>
      <pc:sldChg chg="addSp delSp modSp mod">
        <pc:chgData name="Dimple Gulrajani" userId="64aabe4f-0613-475c-adb9-c8579147beab" providerId="ADAL" clId="{C1A7A720-7FE8-4CB3-B402-162880C2ADF9}" dt="2021-01-29T15:01:38.648" v="987"/>
        <pc:sldMkLst>
          <pc:docMk/>
          <pc:sldMk cId="98125646" sldId="263"/>
        </pc:sldMkLst>
        <pc:spChg chg="add del mod">
          <ac:chgData name="Dimple Gulrajani" userId="64aabe4f-0613-475c-adb9-c8579147beab" providerId="ADAL" clId="{C1A7A720-7FE8-4CB3-B402-162880C2ADF9}" dt="2021-01-29T15:01:32.476" v="986"/>
          <ac:spMkLst>
            <pc:docMk/>
            <pc:sldMk cId="98125646" sldId="263"/>
            <ac:spMk id="5" creationId="{971E2A17-2D6E-48EB-B9AB-E740FCE986FF}"/>
          </ac:spMkLst>
        </pc:spChg>
        <pc:picChg chg="mod">
          <ac:chgData name="Dimple Gulrajani" userId="64aabe4f-0613-475c-adb9-c8579147beab" providerId="ADAL" clId="{C1A7A720-7FE8-4CB3-B402-162880C2ADF9}" dt="2021-01-29T15:00:53.903" v="982"/>
          <ac:picMkLst>
            <pc:docMk/>
            <pc:sldMk cId="98125646" sldId="263"/>
            <ac:picMk id="10" creationId="{B1DB2936-85CE-451E-9F3E-EDAD7F90F023}"/>
          </ac:picMkLst>
        </pc:picChg>
        <pc:picChg chg="mod">
          <ac:chgData name="Dimple Gulrajani" userId="64aabe4f-0613-475c-adb9-c8579147beab" providerId="ADAL" clId="{C1A7A720-7FE8-4CB3-B402-162880C2ADF9}" dt="2021-01-29T15:01:12.177" v="983"/>
          <ac:picMkLst>
            <pc:docMk/>
            <pc:sldMk cId="98125646" sldId="263"/>
            <ac:picMk id="21" creationId="{98157A23-C650-48F5-A02D-C22213632309}"/>
          </ac:picMkLst>
        </pc:picChg>
        <pc:picChg chg="mod">
          <ac:chgData name="Dimple Gulrajani" userId="64aabe4f-0613-475c-adb9-c8579147beab" providerId="ADAL" clId="{C1A7A720-7FE8-4CB3-B402-162880C2ADF9}" dt="2021-01-29T15:01:22.942" v="984"/>
          <ac:picMkLst>
            <pc:docMk/>
            <pc:sldMk cId="98125646" sldId="263"/>
            <ac:picMk id="22" creationId="{ED9A4ECD-8A1E-41C7-837C-FAF7A6E9F08B}"/>
          </ac:picMkLst>
        </pc:picChg>
        <pc:picChg chg="mod">
          <ac:chgData name="Dimple Gulrajani" userId="64aabe4f-0613-475c-adb9-c8579147beab" providerId="ADAL" clId="{C1A7A720-7FE8-4CB3-B402-162880C2ADF9}" dt="2021-01-29T15:01:38.648" v="987"/>
          <ac:picMkLst>
            <pc:docMk/>
            <pc:sldMk cId="98125646" sldId="263"/>
            <ac:picMk id="23" creationId="{8FFAF4EA-4689-4254-BB54-189B36E4B16C}"/>
          </ac:picMkLst>
        </pc:picChg>
        <pc:cxnChg chg="add mod modVis">
          <ac:chgData name="Dimple Gulrajani" userId="64aabe4f-0613-475c-adb9-c8579147beab" providerId="ADAL" clId="{C1A7A720-7FE8-4CB3-B402-162880C2ADF9}" dt="2021-01-29T14:47:51.933" v="212"/>
          <ac:cxnSpMkLst>
            <pc:docMk/>
            <pc:sldMk cId="98125646" sldId="263"/>
            <ac:cxnSpMk id="2" creationId="{EC25D5E2-F4A8-4885-8F94-89455B97CF4C}"/>
          </ac:cxnSpMkLst>
        </pc:cxnChg>
        <pc:cxnChg chg="add mod modVis">
          <ac:chgData name="Dimple Gulrajani" userId="64aabe4f-0613-475c-adb9-c8579147beab" providerId="ADAL" clId="{C1A7A720-7FE8-4CB3-B402-162880C2ADF9}" dt="2021-01-29T14:50:39.675" v="687"/>
          <ac:cxnSpMkLst>
            <pc:docMk/>
            <pc:sldMk cId="98125646" sldId="263"/>
            <ac:cxnSpMk id="4" creationId="{97B0D249-0421-44A5-BC20-D4750DC64FE8}"/>
          </ac:cxnSpMkLst>
        </pc:cxnChg>
      </pc:sldChg>
      <pc:sldChg chg="addSp modSp mod">
        <pc:chgData name="Dimple Gulrajani" userId="64aabe4f-0613-475c-adb9-c8579147beab" providerId="ADAL" clId="{C1A7A720-7FE8-4CB3-B402-162880C2ADF9}" dt="2021-01-29T14:50:39.729" v="725"/>
        <pc:sldMkLst>
          <pc:docMk/>
          <pc:sldMk cId="3378792793" sldId="264"/>
        </pc:sldMkLst>
        <pc:cxnChg chg="add mod modVis">
          <ac:chgData name="Dimple Gulrajani" userId="64aabe4f-0613-475c-adb9-c8579147beab" providerId="ADAL" clId="{C1A7A720-7FE8-4CB3-B402-162880C2ADF9}" dt="2021-01-29T14:47:51.995" v="250"/>
          <ac:cxnSpMkLst>
            <pc:docMk/>
            <pc:sldMk cId="3378792793" sldId="264"/>
            <ac:cxnSpMk id="2" creationId="{8DB678EB-650F-4E7B-8C1C-1AD8071EF797}"/>
          </ac:cxnSpMkLst>
        </pc:cxnChg>
        <pc:cxnChg chg="add mod modVis">
          <ac:chgData name="Dimple Gulrajani" userId="64aabe4f-0613-475c-adb9-c8579147beab" providerId="ADAL" clId="{C1A7A720-7FE8-4CB3-B402-162880C2ADF9}" dt="2021-01-29T14:50:39.729" v="725"/>
          <ac:cxnSpMkLst>
            <pc:docMk/>
            <pc:sldMk cId="3378792793" sldId="264"/>
            <ac:cxnSpMk id="6" creationId="{646E509A-F928-4723-85A3-14D4BD454088}"/>
          </ac:cxnSpMkLst>
        </pc:cxnChg>
      </pc:sldChg>
      <pc:sldChg chg="addSp delSp modSp mod">
        <pc:chgData name="Dimple Gulrajani" userId="64aabe4f-0613-475c-adb9-c8579147beab" providerId="ADAL" clId="{C1A7A720-7FE8-4CB3-B402-162880C2ADF9}" dt="2021-01-29T14:50:39.619" v="649"/>
        <pc:sldMkLst>
          <pc:docMk/>
          <pc:sldMk cId="1695433853" sldId="265"/>
        </pc:sldMkLst>
        <pc:picChg chg="del">
          <ac:chgData name="Dimple Gulrajani" userId="64aabe4f-0613-475c-adb9-c8579147beab" providerId="ADAL" clId="{C1A7A720-7FE8-4CB3-B402-162880C2ADF9}" dt="2021-01-29T14:38:23.159" v="0" actId="478"/>
          <ac:picMkLst>
            <pc:docMk/>
            <pc:sldMk cId="1695433853" sldId="265"/>
            <ac:picMk id="3" creationId="{5D2FE712-B663-40C4-BC04-4C9EE932B213}"/>
          </ac:picMkLst>
        </pc:picChg>
        <pc:picChg chg="add del mod">
          <ac:chgData name="Dimple Gulrajani" userId="64aabe4f-0613-475c-adb9-c8579147beab" providerId="ADAL" clId="{C1A7A720-7FE8-4CB3-B402-162880C2ADF9}" dt="2021-01-29T14:38:47.122" v="4" actId="478"/>
          <ac:picMkLst>
            <pc:docMk/>
            <pc:sldMk cId="1695433853" sldId="265"/>
            <ac:picMk id="5" creationId="{D2604B8C-5B64-4A9F-B978-3ECFD9534B65}"/>
          </ac:picMkLst>
        </pc:picChg>
        <pc:picChg chg="add del mod">
          <ac:chgData name="Dimple Gulrajani" userId="64aabe4f-0613-475c-adb9-c8579147beab" providerId="ADAL" clId="{C1A7A720-7FE8-4CB3-B402-162880C2ADF9}" dt="2021-01-29T14:40:12.842" v="8" actId="478"/>
          <ac:picMkLst>
            <pc:docMk/>
            <pc:sldMk cId="1695433853" sldId="265"/>
            <ac:picMk id="8" creationId="{6E834A40-9B9E-49BE-B3E6-847AC1F6CC25}"/>
          </ac:picMkLst>
        </pc:picChg>
        <pc:picChg chg="add mod">
          <ac:chgData name="Dimple Gulrajani" userId="64aabe4f-0613-475c-adb9-c8579147beab" providerId="ADAL" clId="{C1A7A720-7FE8-4CB3-B402-162880C2ADF9}" dt="2021-01-29T14:44:45.356" v="16" actId="14100"/>
          <ac:picMkLst>
            <pc:docMk/>
            <pc:sldMk cId="1695433853" sldId="265"/>
            <ac:picMk id="10" creationId="{4109C8DA-4F72-4470-9739-A80DA69C6926}"/>
          </ac:picMkLst>
        </pc:picChg>
        <pc:cxnChg chg="add mod modVis">
          <ac:chgData name="Dimple Gulrajani" userId="64aabe4f-0613-475c-adb9-c8579147beab" providerId="ADAL" clId="{C1A7A720-7FE8-4CB3-B402-162880C2ADF9}" dt="2021-01-29T14:47:51.867" v="174"/>
          <ac:cxnSpMkLst>
            <pc:docMk/>
            <pc:sldMk cId="1695433853" sldId="265"/>
            <ac:cxnSpMk id="14" creationId="{CFD3469A-88E2-40BB-B33E-D3393181CCB8}"/>
          </ac:cxnSpMkLst>
        </pc:cxnChg>
        <pc:cxnChg chg="add mod modVis">
          <ac:chgData name="Dimple Gulrajani" userId="64aabe4f-0613-475c-adb9-c8579147beab" providerId="ADAL" clId="{C1A7A720-7FE8-4CB3-B402-162880C2ADF9}" dt="2021-01-29T14:50:39.619" v="649"/>
          <ac:cxnSpMkLst>
            <pc:docMk/>
            <pc:sldMk cId="1695433853" sldId="265"/>
            <ac:cxnSpMk id="15" creationId="{BEB79882-AA44-48BD-900B-D56071613C5A}"/>
          </ac:cxnSpMkLst>
        </pc:cxnChg>
      </pc:sldChg>
      <pc:sldChg chg="addSp modSp mod">
        <pc:chgData name="Dimple Gulrajani" userId="64aabe4f-0613-475c-adb9-c8579147beab" providerId="ADAL" clId="{C1A7A720-7FE8-4CB3-B402-162880C2ADF9}" dt="2021-01-29T14:50:39.760" v="782"/>
        <pc:sldMkLst>
          <pc:docMk/>
          <pc:sldMk cId="713379949" sldId="269"/>
        </pc:sldMkLst>
        <pc:cxnChg chg="add mod modVis">
          <ac:chgData name="Dimple Gulrajani" userId="64aabe4f-0613-475c-adb9-c8579147beab" providerId="ADAL" clId="{C1A7A720-7FE8-4CB3-B402-162880C2ADF9}" dt="2021-01-29T14:47:52.039" v="307"/>
          <ac:cxnSpMkLst>
            <pc:docMk/>
            <pc:sldMk cId="713379949" sldId="269"/>
            <ac:cxnSpMk id="2" creationId="{B2078C5C-E5E7-430E-99ED-DAE41905CCF7}"/>
          </ac:cxnSpMkLst>
        </pc:cxnChg>
        <pc:cxnChg chg="add mod modVis">
          <ac:chgData name="Dimple Gulrajani" userId="64aabe4f-0613-475c-adb9-c8579147beab" providerId="ADAL" clId="{C1A7A720-7FE8-4CB3-B402-162880C2ADF9}" dt="2021-01-29T14:50:39.760" v="782"/>
          <ac:cxnSpMkLst>
            <pc:docMk/>
            <pc:sldMk cId="713379949" sldId="269"/>
            <ac:cxnSpMk id="4" creationId="{69BB5EF8-1E08-4FA8-BB0C-4280F281C117}"/>
          </ac:cxnSpMkLst>
        </pc:cxnChg>
      </pc:sldChg>
      <pc:sldChg chg="addSp modSp mod">
        <pc:chgData name="Dimple Gulrajani" userId="64aabe4f-0613-475c-adb9-c8579147beab" providerId="ADAL" clId="{C1A7A720-7FE8-4CB3-B402-162880C2ADF9}" dt="2021-01-29T14:50:40.088" v="953"/>
        <pc:sldMkLst>
          <pc:docMk/>
          <pc:sldMk cId="1642937095" sldId="270"/>
        </pc:sldMkLst>
        <pc:cxnChg chg="add mod modVis">
          <ac:chgData name="Dimple Gulrajani" userId="64aabe4f-0613-475c-adb9-c8579147beab" providerId="ADAL" clId="{C1A7A720-7FE8-4CB3-B402-162880C2ADF9}" dt="2021-01-29T14:47:52.384" v="478"/>
          <ac:cxnSpMkLst>
            <pc:docMk/>
            <pc:sldMk cId="1642937095" sldId="270"/>
            <ac:cxnSpMk id="5" creationId="{485DA79A-25BE-4684-A55C-CCB1DFFFBD86}"/>
          </ac:cxnSpMkLst>
        </pc:cxnChg>
        <pc:cxnChg chg="add mod modVis">
          <ac:chgData name="Dimple Gulrajani" userId="64aabe4f-0613-475c-adb9-c8579147beab" providerId="ADAL" clId="{C1A7A720-7FE8-4CB3-B402-162880C2ADF9}" dt="2021-01-29T14:50:40.088" v="953"/>
          <ac:cxnSpMkLst>
            <pc:docMk/>
            <pc:sldMk cId="1642937095" sldId="270"/>
            <ac:cxnSpMk id="6" creationId="{246F2399-C130-4F1C-935C-ABA40408646D}"/>
          </ac:cxnSpMkLst>
        </pc:cxnChg>
      </pc:sldChg>
      <pc:sldChg chg="addSp modSp mod">
        <pc:chgData name="Dimple Gulrajani" userId="64aabe4f-0613-475c-adb9-c8579147beab" providerId="ADAL" clId="{C1A7A720-7FE8-4CB3-B402-162880C2ADF9}" dt="2021-01-29T14:50:39.750" v="763"/>
        <pc:sldMkLst>
          <pc:docMk/>
          <pc:sldMk cId="1746637985" sldId="271"/>
        </pc:sldMkLst>
        <pc:cxnChg chg="add mod modVis">
          <ac:chgData name="Dimple Gulrajani" userId="64aabe4f-0613-475c-adb9-c8579147beab" providerId="ADAL" clId="{C1A7A720-7FE8-4CB3-B402-162880C2ADF9}" dt="2021-01-29T14:47:52.025" v="288"/>
          <ac:cxnSpMkLst>
            <pc:docMk/>
            <pc:sldMk cId="1746637985" sldId="271"/>
            <ac:cxnSpMk id="2" creationId="{3FE80F0F-8E0F-4D70-9E15-6CA7C0DD9394}"/>
          </ac:cxnSpMkLst>
        </pc:cxnChg>
        <pc:cxnChg chg="add mod modVis">
          <ac:chgData name="Dimple Gulrajani" userId="64aabe4f-0613-475c-adb9-c8579147beab" providerId="ADAL" clId="{C1A7A720-7FE8-4CB3-B402-162880C2ADF9}" dt="2021-01-29T14:50:39.750" v="763"/>
          <ac:cxnSpMkLst>
            <pc:docMk/>
            <pc:sldMk cId="1746637985" sldId="271"/>
            <ac:cxnSpMk id="4" creationId="{430C5B55-4285-4EAC-AD44-F0526EFE1D90}"/>
          </ac:cxnSpMkLst>
        </pc:cxnChg>
      </pc:sldChg>
      <pc:sldChg chg="addSp modSp mod">
        <pc:chgData name="Dimple Gulrajani" userId="64aabe4f-0613-475c-adb9-c8579147beab" providerId="ADAL" clId="{C1A7A720-7FE8-4CB3-B402-162880C2ADF9}" dt="2021-01-29T14:50:39.492" v="592"/>
        <pc:sldMkLst>
          <pc:docMk/>
          <pc:sldMk cId="2970172961" sldId="272"/>
        </pc:sldMkLst>
        <pc:cxnChg chg="add mod modVis">
          <ac:chgData name="Dimple Gulrajani" userId="64aabe4f-0613-475c-adb9-c8579147beab" providerId="ADAL" clId="{C1A7A720-7FE8-4CB3-B402-162880C2ADF9}" dt="2021-01-29T14:47:51.724" v="117"/>
          <ac:cxnSpMkLst>
            <pc:docMk/>
            <pc:sldMk cId="2970172961" sldId="272"/>
            <ac:cxnSpMk id="2" creationId="{390CBD0F-3EB2-4052-8DC6-CDCB25C7B507}"/>
          </ac:cxnSpMkLst>
        </pc:cxnChg>
        <pc:cxnChg chg="add mod modVis">
          <ac:chgData name="Dimple Gulrajani" userId="64aabe4f-0613-475c-adb9-c8579147beab" providerId="ADAL" clId="{C1A7A720-7FE8-4CB3-B402-162880C2ADF9}" dt="2021-01-29T14:50:39.492" v="592"/>
          <ac:cxnSpMkLst>
            <pc:docMk/>
            <pc:sldMk cId="2970172961" sldId="272"/>
            <ac:cxnSpMk id="3" creationId="{A6123DA9-B7F2-438C-A442-137298078CAB}"/>
          </ac:cxnSpMkLst>
        </pc:cxnChg>
      </pc:sldChg>
      <pc:sldChg chg="addSp modSp mod">
        <pc:chgData name="Dimple Gulrajani" userId="64aabe4f-0613-475c-adb9-c8579147beab" providerId="ADAL" clId="{C1A7A720-7FE8-4CB3-B402-162880C2ADF9}" dt="2021-01-29T14:50:39.585" v="630"/>
        <pc:sldMkLst>
          <pc:docMk/>
          <pc:sldMk cId="407350785" sldId="273"/>
        </pc:sldMkLst>
        <pc:cxnChg chg="add mod modVis">
          <ac:chgData name="Dimple Gulrajani" userId="64aabe4f-0613-475c-adb9-c8579147beab" providerId="ADAL" clId="{C1A7A720-7FE8-4CB3-B402-162880C2ADF9}" dt="2021-01-29T14:47:51.829" v="155"/>
          <ac:cxnSpMkLst>
            <pc:docMk/>
            <pc:sldMk cId="407350785" sldId="273"/>
            <ac:cxnSpMk id="2" creationId="{9EECAC02-121C-4CA3-A6FD-73DE5E0A5B32}"/>
          </ac:cxnSpMkLst>
        </pc:cxnChg>
        <pc:cxnChg chg="add mod modVis">
          <ac:chgData name="Dimple Gulrajani" userId="64aabe4f-0613-475c-adb9-c8579147beab" providerId="ADAL" clId="{C1A7A720-7FE8-4CB3-B402-162880C2ADF9}" dt="2021-01-29T14:50:39.585" v="630"/>
          <ac:cxnSpMkLst>
            <pc:docMk/>
            <pc:sldMk cId="407350785" sldId="273"/>
            <ac:cxnSpMk id="3" creationId="{F414E5AC-0E7F-4F56-B399-2EDBEB66EF01}"/>
          </ac:cxnSpMkLst>
        </pc:cxnChg>
      </pc:sldChg>
      <pc:sldChg chg="addSp modSp mod">
        <pc:chgData name="Dimple Gulrajani" userId="64aabe4f-0613-475c-adb9-c8579147beab" providerId="ADAL" clId="{C1A7A720-7FE8-4CB3-B402-162880C2ADF9}" dt="2021-01-29T14:50:40.097" v="972"/>
        <pc:sldMkLst>
          <pc:docMk/>
          <pc:sldMk cId="3920694257" sldId="274"/>
        </pc:sldMkLst>
        <pc:cxnChg chg="add mod modVis">
          <ac:chgData name="Dimple Gulrajani" userId="64aabe4f-0613-475c-adb9-c8579147beab" providerId="ADAL" clId="{C1A7A720-7FE8-4CB3-B402-162880C2ADF9}" dt="2021-01-29T14:47:52.397" v="497"/>
          <ac:cxnSpMkLst>
            <pc:docMk/>
            <pc:sldMk cId="3920694257" sldId="274"/>
            <ac:cxnSpMk id="2" creationId="{90B75806-349B-4B56-8193-88BFDBA5174E}"/>
          </ac:cxnSpMkLst>
        </pc:cxnChg>
        <pc:cxnChg chg="add mod modVis">
          <ac:chgData name="Dimple Gulrajani" userId="64aabe4f-0613-475c-adb9-c8579147beab" providerId="ADAL" clId="{C1A7A720-7FE8-4CB3-B402-162880C2ADF9}" dt="2021-01-29T14:50:40.097" v="972"/>
          <ac:cxnSpMkLst>
            <pc:docMk/>
            <pc:sldMk cId="3920694257" sldId="274"/>
            <ac:cxnSpMk id="3" creationId="{119394A9-52DA-4BEF-A16D-A5029F09CC76}"/>
          </ac:cxnSpMkLst>
        </pc:cxnChg>
      </pc:sldChg>
      <pc:sldChg chg="addSp delSp modSp mod">
        <pc:chgData name="Dimple Gulrajani" userId="64aabe4f-0613-475c-adb9-c8579147beab" providerId="ADAL" clId="{C1A7A720-7FE8-4CB3-B402-162880C2ADF9}" dt="2021-01-29T14:57:35.563" v="981"/>
        <pc:sldMkLst>
          <pc:docMk/>
          <pc:sldMk cId="347430214" sldId="275"/>
        </pc:sldMkLst>
        <pc:spChg chg="add mod">
          <ac:chgData name="Dimple Gulrajani" userId="64aabe4f-0613-475c-adb9-c8579147beab" providerId="ADAL" clId="{C1A7A720-7FE8-4CB3-B402-162880C2ADF9}" dt="2021-01-29T14:57:35.563" v="981"/>
          <ac:spMkLst>
            <pc:docMk/>
            <pc:sldMk cId="347430214" sldId="275"/>
            <ac:spMk id="11" creationId="{4D7CAB07-0399-4800-ABE0-F503C9B294E9}"/>
          </ac:spMkLst>
        </pc:spChg>
        <pc:spChg chg="del mod">
          <ac:chgData name="Dimple Gulrajani" userId="64aabe4f-0613-475c-adb9-c8579147beab" providerId="ADAL" clId="{C1A7A720-7FE8-4CB3-B402-162880C2ADF9}" dt="2021-01-29T14:57:29.198" v="980" actId="478"/>
          <ac:spMkLst>
            <pc:docMk/>
            <pc:sldMk cId="347430214" sldId="275"/>
            <ac:spMk id="12" creationId="{7C040076-E8FF-4592-BA48-C39EB2DB3AEB}"/>
          </ac:spMkLst>
        </pc:spChg>
        <pc:cxnChg chg="add mod modVis">
          <ac:chgData name="Dimple Gulrajani" userId="64aabe4f-0613-475c-adb9-c8579147beab" providerId="ADAL" clId="{C1A7A720-7FE8-4CB3-B402-162880C2ADF9}" dt="2021-01-29T14:47:52.231" v="402"/>
          <ac:cxnSpMkLst>
            <pc:docMk/>
            <pc:sldMk cId="347430214" sldId="275"/>
            <ac:cxnSpMk id="2" creationId="{A37C4830-BED3-4C95-BC1F-52DA6E916110}"/>
          </ac:cxnSpMkLst>
        </pc:cxnChg>
        <pc:cxnChg chg="add mod modVis">
          <ac:chgData name="Dimple Gulrajani" userId="64aabe4f-0613-475c-adb9-c8579147beab" providerId="ADAL" clId="{C1A7A720-7FE8-4CB3-B402-162880C2ADF9}" dt="2021-01-29T14:50:39.942" v="877"/>
          <ac:cxnSpMkLst>
            <pc:docMk/>
            <pc:sldMk cId="347430214" sldId="275"/>
            <ac:cxnSpMk id="3" creationId="{F97BFC2A-3E08-4E0E-8266-CC243F3B3E4A}"/>
          </ac:cxnSpMkLst>
        </pc:cxnChg>
      </pc:sldChg>
      <pc:sldChg chg="addSp modSp mod">
        <pc:chgData name="Dimple Gulrajani" userId="64aabe4f-0613-475c-adb9-c8579147beab" providerId="ADAL" clId="{C1A7A720-7FE8-4CB3-B402-162880C2ADF9}" dt="2021-01-29T14:50:39.822" v="820"/>
        <pc:sldMkLst>
          <pc:docMk/>
          <pc:sldMk cId="420975769" sldId="276"/>
        </pc:sldMkLst>
        <pc:cxnChg chg="add mod modVis">
          <ac:chgData name="Dimple Gulrajani" userId="64aabe4f-0613-475c-adb9-c8579147beab" providerId="ADAL" clId="{C1A7A720-7FE8-4CB3-B402-162880C2ADF9}" dt="2021-01-29T14:47:52.107" v="345"/>
          <ac:cxnSpMkLst>
            <pc:docMk/>
            <pc:sldMk cId="420975769" sldId="276"/>
            <ac:cxnSpMk id="2" creationId="{433A5C42-2CE1-493F-9B7E-D88C79223BB4}"/>
          </ac:cxnSpMkLst>
        </pc:cxnChg>
        <pc:cxnChg chg="add mod modVis">
          <ac:chgData name="Dimple Gulrajani" userId="64aabe4f-0613-475c-adb9-c8579147beab" providerId="ADAL" clId="{C1A7A720-7FE8-4CB3-B402-162880C2ADF9}" dt="2021-01-29T14:50:39.822" v="820"/>
          <ac:cxnSpMkLst>
            <pc:docMk/>
            <pc:sldMk cId="420975769" sldId="276"/>
            <ac:cxnSpMk id="3" creationId="{92F50B79-0054-43AD-A704-3379FC1755CD}"/>
          </ac:cxnSpMkLst>
        </pc:cxnChg>
      </pc:sldChg>
      <pc:sldChg chg="addSp modSp mod">
        <pc:chgData name="Dimple Gulrajani" userId="64aabe4f-0613-475c-adb9-c8579147beab" providerId="ADAL" clId="{C1A7A720-7FE8-4CB3-B402-162880C2ADF9}" dt="2021-01-29T14:50:39.805" v="801"/>
        <pc:sldMkLst>
          <pc:docMk/>
          <pc:sldMk cId="3397799772" sldId="277"/>
        </pc:sldMkLst>
        <pc:picChg chg="mod">
          <ac:chgData name="Dimple Gulrajani" userId="64aabe4f-0613-475c-adb9-c8579147beab" providerId="ADAL" clId="{C1A7A720-7FE8-4CB3-B402-162880C2ADF9}" dt="2021-01-29T14:45:49.170" v="21" actId="1036"/>
          <ac:picMkLst>
            <pc:docMk/>
            <pc:sldMk cId="3397799772" sldId="277"/>
            <ac:picMk id="4" creationId="{6AE83D47-9CA6-4E3F-BF8E-58026C11BB78}"/>
          </ac:picMkLst>
        </pc:picChg>
        <pc:picChg chg="mod">
          <ac:chgData name="Dimple Gulrajani" userId="64aabe4f-0613-475c-adb9-c8579147beab" providerId="ADAL" clId="{C1A7A720-7FE8-4CB3-B402-162880C2ADF9}" dt="2021-01-29T14:45:44.939" v="18" actId="1076"/>
          <ac:picMkLst>
            <pc:docMk/>
            <pc:sldMk cId="3397799772" sldId="277"/>
            <ac:picMk id="5" creationId="{C78A2917-968B-404A-890D-FB2130CB4F9C}"/>
          </ac:picMkLst>
        </pc:picChg>
        <pc:picChg chg="mod">
          <ac:chgData name="Dimple Gulrajani" userId="64aabe4f-0613-475c-adb9-c8579147beab" providerId="ADAL" clId="{C1A7A720-7FE8-4CB3-B402-162880C2ADF9}" dt="2021-01-29T14:45:34.961" v="17" actId="14100"/>
          <ac:picMkLst>
            <pc:docMk/>
            <pc:sldMk cId="3397799772" sldId="277"/>
            <ac:picMk id="8" creationId="{CA6AA24E-F3C4-4C50-9D78-DEB4AC7D070D}"/>
          </ac:picMkLst>
        </pc:picChg>
        <pc:cxnChg chg="add mod modVis">
          <ac:chgData name="Dimple Gulrajani" userId="64aabe4f-0613-475c-adb9-c8579147beab" providerId="ADAL" clId="{C1A7A720-7FE8-4CB3-B402-162880C2ADF9}" dt="2021-01-29T14:47:52.088" v="326"/>
          <ac:cxnSpMkLst>
            <pc:docMk/>
            <pc:sldMk cId="3397799772" sldId="277"/>
            <ac:cxnSpMk id="2" creationId="{1A914D77-CB1A-4290-BCA2-84672AEC3052}"/>
          </ac:cxnSpMkLst>
        </pc:cxnChg>
        <pc:cxnChg chg="add mod modVis">
          <ac:chgData name="Dimple Gulrajani" userId="64aabe4f-0613-475c-adb9-c8579147beab" providerId="ADAL" clId="{C1A7A720-7FE8-4CB3-B402-162880C2ADF9}" dt="2021-01-29T14:50:39.805" v="801"/>
          <ac:cxnSpMkLst>
            <pc:docMk/>
            <pc:sldMk cId="3397799772" sldId="277"/>
            <ac:cxnSpMk id="6" creationId="{D190313F-9E6E-4C59-82E5-25539056F51C}"/>
          </ac:cxnSpMkLst>
        </pc:cxnChg>
      </pc:sldChg>
      <pc:sldChg chg="addSp modSp mod">
        <pc:chgData name="Dimple Gulrajani" userId="64aabe4f-0613-475c-adb9-c8579147beab" providerId="ADAL" clId="{C1A7A720-7FE8-4CB3-B402-162880C2ADF9}" dt="2021-01-29T14:50:40.073" v="934"/>
        <pc:sldMkLst>
          <pc:docMk/>
          <pc:sldMk cId="342844146" sldId="278"/>
        </pc:sldMkLst>
        <pc:cxnChg chg="add mod modVis">
          <ac:chgData name="Dimple Gulrajani" userId="64aabe4f-0613-475c-adb9-c8579147beab" providerId="ADAL" clId="{C1A7A720-7FE8-4CB3-B402-162880C2ADF9}" dt="2021-01-29T14:47:52.366" v="459"/>
          <ac:cxnSpMkLst>
            <pc:docMk/>
            <pc:sldMk cId="342844146" sldId="278"/>
            <ac:cxnSpMk id="2" creationId="{ABB09397-A588-4566-9644-206284D67396}"/>
          </ac:cxnSpMkLst>
        </pc:cxnChg>
        <pc:cxnChg chg="add mod modVis">
          <ac:chgData name="Dimple Gulrajani" userId="64aabe4f-0613-475c-adb9-c8579147beab" providerId="ADAL" clId="{C1A7A720-7FE8-4CB3-B402-162880C2ADF9}" dt="2021-01-29T14:50:40.073" v="934"/>
          <ac:cxnSpMkLst>
            <pc:docMk/>
            <pc:sldMk cId="342844146" sldId="278"/>
            <ac:cxnSpMk id="3" creationId="{8820AF4A-00E9-437A-8CDC-259B35D531B1}"/>
          </ac:cxnSpMkLst>
        </pc:cxnChg>
      </pc:sldChg>
      <pc:sldChg chg="addSp modSp mod">
        <pc:chgData name="Dimple Gulrajani" userId="64aabe4f-0613-475c-adb9-c8579147beab" providerId="ADAL" clId="{C1A7A720-7FE8-4CB3-B402-162880C2ADF9}" dt="2021-01-29T14:50:40.036" v="915"/>
        <pc:sldMkLst>
          <pc:docMk/>
          <pc:sldMk cId="1655228788" sldId="280"/>
        </pc:sldMkLst>
        <pc:cxnChg chg="add mod modVis">
          <ac:chgData name="Dimple Gulrajani" userId="64aabe4f-0613-475c-adb9-c8579147beab" providerId="ADAL" clId="{C1A7A720-7FE8-4CB3-B402-162880C2ADF9}" dt="2021-01-29T14:47:52.328" v="440"/>
          <ac:cxnSpMkLst>
            <pc:docMk/>
            <pc:sldMk cId="1655228788" sldId="280"/>
            <ac:cxnSpMk id="2" creationId="{3313C1AD-E6B6-45F4-A096-8DCD8A80C21D}"/>
          </ac:cxnSpMkLst>
        </pc:cxnChg>
        <pc:cxnChg chg="add mod modVis">
          <ac:chgData name="Dimple Gulrajani" userId="64aabe4f-0613-475c-adb9-c8579147beab" providerId="ADAL" clId="{C1A7A720-7FE8-4CB3-B402-162880C2ADF9}" dt="2021-01-29T14:50:40.036" v="915"/>
          <ac:cxnSpMkLst>
            <pc:docMk/>
            <pc:sldMk cId="1655228788" sldId="280"/>
            <ac:cxnSpMk id="3" creationId="{67FC7BFF-236E-4F4E-B298-C0E826292821}"/>
          </ac:cxnSpMkLst>
        </pc:cxnChg>
      </pc:sldChg>
      <pc:sldChg chg="addSp modSp mod">
        <pc:chgData name="Dimple Gulrajani" userId="64aabe4f-0613-475c-adb9-c8579147beab" providerId="ADAL" clId="{C1A7A720-7FE8-4CB3-B402-162880C2ADF9}" dt="2021-01-29T14:50:40.006" v="896"/>
        <pc:sldMkLst>
          <pc:docMk/>
          <pc:sldMk cId="2923223283" sldId="281"/>
        </pc:sldMkLst>
        <pc:cxnChg chg="add mod modVis">
          <ac:chgData name="Dimple Gulrajani" userId="64aabe4f-0613-475c-adb9-c8579147beab" providerId="ADAL" clId="{C1A7A720-7FE8-4CB3-B402-162880C2ADF9}" dt="2021-01-29T14:47:52.297" v="421"/>
          <ac:cxnSpMkLst>
            <pc:docMk/>
            <pc:sldMk cId="2923223283" sldId="281"/>
            <ac:cxnSpMk id="2" creationId="{5AA49208-3468-42D5-92A0-0F8FFC60A30C}"/>
          </ac:cxnSpMkLst>
        </pc:cxnChg>
        <pc:cxnChg chg="add mod modVis">
          <ac:chgData name="Dimple Gulrajani" userId="64aabe4f-0613-475c-adb9-c8579147beab" providerId="ADAL" clId="{C1A7A720-7FE8-4CB3-B402-162880C2ADF9}" dt="2021-01-29T14:50:40.006" v="896"/>
          <ac:cxnSpMkLst>
            <pc:docMk/>
            <pc:sldMk cId="2923223283" sldId="281"/>
            <ac:cxnSpMk id="3" creationId="{6E350B54-7380-4FF1-AF86-A4C76FF3F4DF}"/>
          </ac:cxnSpMkLst>
        </pc:cxnChg>
      </pc:sldChg>
      <pc:sldChg chg="addSp modSp mod">
        <pc:chgData name="Dimple Gulrajani" userId="64aabe4f-0613-475c-adb9-c8579147beab" providerId="ADAL" clId="{C1A7A720-7FE8-4CB3-B402-162880C2ADF9}" dt="2021-01-29T14:50:39.553" v="611"/>
        <pc:sldMkLst>
          <pc:docMk/>
          <pc:sldMk cId="2056061575" sldId="282"/>
        </pc:sldMkLst>
        <pc:cxnChg chg="add mod modVis">
          <ac:chgData name="Dimple Gulrajani" userId="64aabe4f-0613-475c-adb9-c8579147beab" providerId="ADAL" clId="{C1A7A720-7FE8-4CB3-B402-162880C2ADF9}" dt="2021-01-29T14:47:51.789" v="136"/>
          <ac:cxnSpMkLst>
            <pc:docMk/>
            <pc:sldMk cId="2056061575" sldId="282"/>
            <ac:cxnSpMk id="4" creationId="{265E7126-E3EC-4842-B612-9114F9F39492}"/>
          </ac:cxnSpMkLst>
        </pc:cxnChg>
        <pc:cxnChg chg="add mod modVis">
          <ac:chgData name="Dimple Gulrajani" userId="64aabe4f-0613-475c-adb9-c8579147beab" providerId="ADAL" clId="{C1A7A720-7FE8-4CB3-B402-162880C2ADF9}" dt="2021-01-29T14:50:39.553" v="611"/>
          <ac:cxnSpMkLst>
            <pc:docMk/>
            <pc:sldMk cId="2056061575" sldId="282"/>
            <ac:cxnSpMk id="5" creationId="{7A3D9896-D8AE-464F-B5EA-8AEA1A4ACA36}"/>
          </ac:cxnSpMkLst>
        </pc:cxnChg>
      </pc:sldChg>
      <pc:sldChg chg="addSp modSp mod">
        <pc:chgData name="Dimple Gulrajani" userId="64aabe4f-0613-475c-adb9-c8579147beab" providerId="ADAL" clId="{C1A7A720-7FE8-4CB3-B402-162880C2ADF9}" dt="2021-01-29T14:50:39.899" v="858"/>
        <pc:sldMkLst>
          <pc:docMk/>
          <pc:sldMk cId="231340187" sldId="283"/>
        </pc:sldMkLst>
        <pc:cxnChg chg="add mod modVis">
          <ac:chgData name="Dimple Gulrajani" userId="64aabe4f-0613-475c-adb9-c8579147beab" providerId="ADAL" clId="{C1A7A720-7FE8-4CB3-B402-162880C2ADF9}" dt="2021-01-29T14:47:52.186" v="383"/>
          <ac:cxnSpMkLst>
            <pc:docMk/>
            <pc:sldMk cId="231340187" sldId="283"/>
            <ac:cxnSpMk id="2" creationId="{5FCD45E1-3E7F-4EEA-84E2-701ADD661903}"/>
          </ac:cxnSpMkLst>
        </pc:cxnChg>
        <pc:cxnChg chg="add mod modVis">
          <ac:chgData name="Dimple Gulrajani" userId="64aabe4f-0613-475c-adb9-c8579147beab" providerId="ADAL" clId="{C1A7A720-7FE8-4CB3-B402-162880C2ADF9}" dt="2021-01-29T14:50:39.899" v="858"/>
          <ac:cxnSpMkLst>
            <pc:docMk/>
            <pc:sldMk cId="231340187" sldId="283"/>
            <ac:cxnSpMk id="5" creationId="{C7595221-821A-4822-8AB1-CC3C8671DC3D}"/>
          </ac:cxnSpMkLst>
        </pc:cxnChg>
      </pc:sldChg>
      <pc:sldChg chg="addSp modSp mod">
        <pc:chgData name="Dimple Gulrajani" userId="64aabe4f-0613-475c-adb9-c8579147beab" providerId="ADAL" clId="{C1A7A720-7FE8-4CB3-B402-162880C2ADF9}" dt="2021-01-29T15:02:12.315" v="988" actId="404"/>
        <pc:sldMkLst>
          <pc:docMk/>
          <pc:sldMk cId="1747040355" sldId="284"/>
        </pc:sldMkLst>
        <pc:spChg chg="mod">
          <ac:chgData name="Dimple Gulrajani" userId="64aabe4f-0613-475c-adb9-c8579147beab" providerId="ADAL" clId="{C1A7A720-7FE8-4CB3-B402-162880C2ADF9}" dt="2021-01-29T15:02:12.315" v="988" actId="404"/>
          <ac:spMkLst>
            <pc:docMk/>
            <pc:sldMk cId="1747040355" sldId="284"/>
            <ac:spMk id="25" creationId="{F6BA77DC-4F0E-4074-B37A-1E47BB603D66}"/>
          </ac:spMkLst>
        </pc:spChg>
        <pc:cxnChg chg="add mod modVis">
          <ac:chgData name="Dimple Gulrajani" userId="64aabe4f-0613-475c-adb9-c8579147beab" providerId="ADAL" clId="{C1A7A720-7FE8-4CB3-B402-162880C2ADF9}" dt="2021-01-29T14:47:51.906" v="193"/>
          <ac:cxnSpMkLst>
            <pc:docMk/>
            <pc:sldMk cId="1747040355" sldId="284"/>
            <ac:cxnSpMk id="2" creationId="{A2E9CDF0-052C-4214-B62D-EF77A671CA0A}"/>
          </ac:cxnSpMkLst>
        </pc:cxnChg>
        <pc:cxnChg chg="add mod modVis">
          <ac:chgData name="Dimple Gulrajani" userId="64aabe4f-0613-475c-adb9-c8579147beab" providerId="ADAL" clId="{C1A7A720-7FE8-4CB3-B402-162880C2ADF9}" dt="2021-01-29T14:50:39.652" v="668"/>
          <ac:cxnSpMkLst>
            <pc:docMk/>
            <pc:sldMk cId="1747040355" sldId="284"/>
            <ac:cxnSpMk id="4" creationId="{441D2E42-FA55-4839-A75D-4B6670C70049}"/>
          </ac:cxnSpMkLst>
        </pc:cxnChg>
      </pc:sldChg>
      <pc:sldChg chg="addSp modSp mod">
        <pc:chgData name="Dimple Gulrajani" userId="64aabe4f-0613-475c-adb9-c8579147beab" providerId="ADAL" clId="{C1A7A720-7FE8-4CB3-B402-162880C2ADF9}" dt="2021-01-29T14:50:39.876" v="839"/>
        <pc:sldMkLst>
          <pc:docMk/>
          <pc:sldMk cId="337154767" sldId="285"/>
        </pc:sldMkLst>
        <pc:cxnChg chg="add mod modVis">
          <ac:chgData name="Dimple Gulrajani" userId="64aabe4f-0613-475c-adb9-c8579147beab" providerId="ADAL" clId="{C1A7A720-7FE8-4CB3-B402-162880C2ADF9}" dt="2021-01-29T14:47:52.160" v="364"/>
          <ac:cxnSpMkLst>
            <pc:docMk/>
            <pc:sldMk cId="337154767" sldId="285"/>
            <ac:cxnSpMk id="2" creationId="{4482A4F4-6320-48A8-8658-8BDDC9406653}"/>
          </ac:cxnSpMkLst>
        </pc:cxnChg>
        <pc:cxnChg chg="add mod modVis">
          <ac:chgData name="Dimple Gulrajani" userId="64aabe4f-0613-475c-adb9-c8579147beab" providerId="ADAL" clId="{C1A7A720-7FE8-4CB3-B402-162880C2ADF9}" dt="2021-01-29T14:50:39.876" v="839"/>
          <ac:cxnSpMkLst>
            <pc:docMk/>
            <pc:sldMk cId="337154767" sldId="285"/>
            <ac:cxnSpMk id="3" creationId="{800E5BA3-7E73-4773-AE92-1FCAF8CFBC6B}"/>
          </ac:cxnSpMkLst>
        </pc:cxnChg>
      </pc:sldChg>
      <pc:sldChg chg="addSp delSp modSp mod">
        <pc:chgData name="Dimple Gulrajani" userId="64aabe4f-0613-475c-adb9-c8579147beab" providerId="ADAL" clId="{C1A7A720-7FE8-4CB3-B402-162880C2ADF9}" dt="2021-01-29T14:50:39.737" v="744"/>
        <pc:sldMkLst>
          <pc:docMk/>
          <pc:sldMk cId="2822074557" sldId="287"/>
        </pc:sldMkLst>
        <pc:picChg chg="del">
          <ac:chgData name="Dimple Gulrajani" userId="64aabe4f-0613-475c-adb9-c8579147beab" providerId="ADAL" clId="{C1A7A720-7FE8-4CB3-B402-162880C2ADF9}" dt="2021-01-29T14:46:09.237" v="22" actId="478"/>
          <ac:picMkLst>
            <pc:docMk/>
            <pc:sldMk cId="2822074557" sldId="287"/>
            <ac:picMk id="28" creationId="{F0EF698B-2555-4EE0-B72B-7527EFC3881B}"/>
          </ac:picMkLst>
        </pc:picChg>
        <pc:cxnChg chg="add mod modVis">
          <ac:chgData name="Dimple Gulrajani" userId="64aabe4f-0613-475c-adb9-c8579147beab" providerId="ADAL" clId="{C1A7A720-7FE8-4CB3-B402-162880C2ADF9}" dt="2021-01-29T14:47:52.007" v="269"/>
          <ac:cxnSpMkLst>
            <pc:docMk/>
            <pc:sldMk cId="2822074557" sldId="287"/>
            <ac:cxnSpMk id="2" creationId="{3E89B188-59F7-47F1-AF5C-9BBCE72A58DD}"/>
          </ac:cxnSpMkLst>
        </pc:cxnChg>
        <pc:cxnChg chg="add mod modVis">
          <ac:chgData name="Dimple Gulrajani" userId="64aabe4f-0613-475c-adb9-c8579147beab" providerId="ADAL" clId="{C1A7A720-7FE8-4CB3-B402-162880C2ADF9}" dt="2021-01-29T14:50:39.737" v="744"/>
          <ac:cxnSpMkLst>
            <pc:docMk/>
            <pc:sldMk cId="2822074557" sldId="287"/>
            <ac:cxnSpMk id="4" creationId="{FB87D493-90C4-451E-9A58-2F1D9FCDA850}"/>
          </ac:cxnSpMkLst>
        </pc:cxnChg>
      </pc:sldChg>
    </pc:docChg>
  </pc:docChgLst>
  <pc:docChgLst>
    <pc:chgData name="Safiya Raheem" userId="S::sraheem@liveonny.org::76e0b251-1bd4-4be3-9ad5-b805002ca38f" providerId="AD" clId="Web-{9AD42003-4200-8DE4-D792-264ED753F64D}"/>
    <pc:docChg chg="modSld">
      <pc:chgData name="Safiya Raheem" userId="S::sraheem@liveonny.org::76e0b251-1bd4-4be3-9ad5-b805002ca38f" providerId="AD" clId="Web-{9AD42003-4200-8DE4-D792-264ED753F64D}" dt="2021-01-05T15:28:05.741" v="22" actId="20577"/>
      <pc:docMkLst>
        <pc:docMk/>
      </pc:docMkLst>
      <pc:sldChg chg="modSp">
        <pc:chgData name="Safiya Raheem" userId="S::sraheem@liveonny.org::76e0b251-1bd4-4be3-9ad5-b805002ca38f" providerId="AD" clId="Web-{9AD42003-4200-8DE4-D792-264ED753F64D}" dt="2021-01-05T15:26:46.520" v="21" actId="20577"/>
        <pc:sldMkLst>
          <pc:docMk/>
          <pc:sldMk cId="41680375" sldId="259"/>
        </pc:sldMkLst>
        <pc:spChg chg="mod">
          <ac:chgData name="Safiya Raheem" userId="S::sraheem@liveonny.org::76e0b251-1bd4-4be3-9ad5-b805002ca38f" providerId="AD" clId="Web-{9AD42003-4200-8DE4-D792-264ED753F64D}" dt="2021-01-05T15:26:46.520" v="21" actId="20577"/>
          <ac:spMkLst>
            <pc:docMk/>
            <pc:sldMk cId="41680375" sldId="259"/>
            <ac:spMk id="8" creationId="{F2D79249-028E-4F25-B798-FB3A8000A86D}"/>
          </ac:spMkLst>
        </pc:spChg>
      </pc:sldChg>
    </pc:docChg>
  </pc:docChgLst>
  <pc:docChgLst>
    <pc:chgData name="Ali McSherry" userId="S::amcsherry@liveonny.org::9a5985fd-32d0-448f-b29f-c999ac31b62e" providerId="AD" clId="Web-{8FBB832B-DD22-7E31-0B9E-E7155E2BC1A0}"/>
    <pc:docChg chg="modSld">
      <pc:chgData name="Ali McSherry" userId="S::amcsherry@liveonny.org::9a5985fd-32d0-448f-b29f-c999ac31b62e" providerId="AD" clId="Web-{8FBB832B-DD22-7E31-0B9E-E7155E2BC1A0}" dt="2020-12-23T16:21:24.383" v="881" actId="20577"/>
      <pc:docMkLst>
        <pc:docMk/>
      </pc:docMkLst>
      <pc:sldChg chg="modSp">
        <pc:chgData name="Ali McSherry" userId="S::amcsherry@liveonny.org::9a5985fd-32d0-448f-b29f-c999ac31b62e" providerId="AD" clId="Web-{8FBB832B-DD22-7E31-0B9E-E7155E2BC1A0}" dt="2020-12-23T15:37:39.068" v="0" actId="20577"/>
        <pc:sldMkLst>
          <pc:docMk/>
          <pc:sldMk cId="1856810160" sldId="256"/>
        </pc:sldMkLst>
        <pc:spChg chg="mod">
          <ac:chgData name="Ali McSherry" userId="S::amcsherry@liveonny.org::9a5985fd-32d0-448f-b29f-c999ac31b62e" providerId="AD" clId="Web-{8FBB832B-DD22-7E31-0B9E-E7155E2BC1A0}" dt="2020-12-23T15:37:39.068" v="0" actId="20577"/>
          <ac:spMkLst>
            <pc:docMk/>
            <pc:sldMk cId="1856810160" sldId="256"/>
            <ac:spMk id="2" creationId="{2D66ABC5-70D5-4091-84E0-F534F645B619}"/>
          </ac:spMkLst>
        </pc:spChg>
      </pc:sldChg>
      <pc:sldChg chg="modSp">
        <pc:chgData name="Ali McSherry" userId="S::amcsherry@liveonny.org::9a5985fd-32d0-448f-b29f-c999ac31b62e" providerId="AD" clId="Web-{8FBB832B-DD22-7E31-0B9E-E7155E2BC1A0}" dt="2020-12-23T16:00:03.696" v="265" actId="20577"/>
        <pc:sldMkLst>
          <pc:docMk/>
          <pc:sldMk cId="41680375" sldId="259"/>
        </pc:sldMkLst>
        <pc:spChg chg="mod">
          <ac:chgData name="Ali McSherry" userId="S::amcsherry@liveonny.org::9a5985fd-32d0-448f-b29f-c999ac31b62e" providerId="AD" clId="Web-{8FBB832B-DD22-7E31-0B9E-E7155E2BC1A0}" dt="2020-12-23T16:00:03.696" v="265" actId="20577"/>
          <ac:spMkLst>
            <pc:docMk/>
            <pc:sldMk cId="41680375" sldId="259"/>
            <ac:spMk id="6" creationId="{CB719D10-B3DB-4C67-B323-23575474FF45}"/>
          </ac:spMkLst>
        </pc:spChg>
      </pc:sldChg>
      <pc:sldChg chg="modSp">
        <pc:chgData name="Ali McSherry" userId="S::amcsherry@liveonny.org::9a5985fd-32d0-448f-b29f-c999ac31b62e" providerId="AD" clId="Web-{8FBB832B-DD22-7E31-0B9E-E7155E2BC1A0}" dt="2020-12-23T15:41:58.654" v="42" actId="20577"/>
        <pc:sldMkLst>
          <pc:docMk/>
          <pc:sldMk cId="2005173718" sldId="260"/>
        </pc:sldMkLst>
        <pc:spChg chg="mod">
          <ac:chgData name="Ali McSherry" userId="S::amcsherry@liveonny.org::9a5985fd-32d0-448f-b29f-c999ac31b62e" providerId="AD" clId="Web-{8FBB832B-DD22-7E31-0B9E-E7155E2BC1A0}" dt="2020-12-23T15:40:40.574" v="38" actId="20577"/>
          <ac:spMkLst>
            <pc:docMk/>
            <pc:sldMk cId="2005173718" sldId="260"/>
            <ac:spMk id="17" creationId="{4EBA3608-0418-443C-8A3E-7242C94CD2AD}"/>
          </ac:spMkLst>
        </pc:spChg>
        <pc:spChg chg="mod">
          <ac:chgData name="Ali McSherry" userId="S::amcsherry@liveonny.org::9a5985fd-32d0-448f-b29f-c999ac31b62e" providerId="AD" clId="Web-{8FBB832B-DD22-7E31-0B9E-E7155E2BC1A0}" dt="2020-12-23T15:41:58.654" v="42" actId="20577"/>
          <ac:spMkLst>
            <pc:docMk/>
            <pc:sldMk cId="2005173718" sldId="260"/>
            <ac:spMk id="26" creationId="{C4664FAD-E7FE-44AF-AAE2-F8EC1A0467EC}"/>
          </ac:spMkLst>
        </pc:spChg>
      </pc:sldChg>
      <pc:sldChg chg="modSp">
        <pc:chgData name="Ali McSherry" userId="S::amcsherry@liveonny.org::9a5985fd-32d0-448f-b29f-c999ac31b62e" providerId="AD" clId="Web-{8FBB832B-DD22-7E31-0B9E-E7155E2BC1A0}" dt="2020-12-23T16:12:09.478" v="839" actId="20577"/>
        <pc:sldMkLst>
          <pc:docMk/>
          <pc:sldMk cId="347470302" sldId="261"/>
        </pc:sldMkLst>
        <pc:spChg chg="mod">
          <ac:chgData name="Ali McSherry" userId="S::amcsherry@liveonny.org::9a5985fd-32d0-448f-b29f-c999ac31b62e" providerId="AD" clId="Web-{8FBB832B-DD22-7E31-0B9E-E7155E2BC1A0}" dt="2020-12-23T15:38:35.617" v="4" actId="20577"/>
          <ac:spMkLst>
            <pc:docMk/>
            <pc:sldMk cId="347470302" sldId="261"/>
            <ac:spMk id="7" creationId="{7299A0DE-D572-492E-88A4-D70FF594D6F7}"/>
          </ac:spMkLst>
        </pc:spChg>
        <pc:spChg chg="mod">
          <ac:chgData name="Ali McSherry" userId="S::amcsherry@liveonny.org::9a5985fd-32d0-448f-b29f-c999ac31b62e" providerId="AD" clId="Web-{8FBB832B-DD22-7E31-0B9E-E7155E2BC1A0}" dt="2020-12-23T16:12:09.478" v="839" actId="20577"/>
          <ac:spMkLst>
            <pc:docMk/>
            <pc:sldMk cId="347470302" sldId="261"/>
            <ac:spMk id="11" creationId="{CE9719C6-3142-4D51-B13E-4012307E3D61}"/>
          </ac:spMkLst>
        </pc:spChg>
      </pc:sldChg>
      <pc:sldChg chg="modSp">
        <pc:chgData name="Ali McSherry" userId="S::amcsherry@liveonny.org::9a5985fd-32d0-448f-b29f-c999ac31b62e" providerId="AD" clId="Web-{8FBB832B-DD22-7E31-0B9E-E7155E2BC1A0}" dt="2020-12-23T15:56:38.644" v="76" actId="20577"/>
        <pc:sldMkLst>
          <pc:docMk/>
          <pc:sldMk cId="98125646" sldId="263"/>
        </pc:sldMkLst>
        <pc:spChg chg="mod">
          <ac:chgData name="Ali McSherry" userId="S::amcsherry@liveonny.org::9a5985fd-32d0-448f-b29f-c999ac31b62e" providerId="AD" clId="Web-{8FBB832B-DD22-7E31-0B9E-E7155E2BC1A0}" dt="2020-12-23T15:56:38.644" v="76" actId="20577"/>
          <ac:spMkLst>
            <pc:docMk/>
            <pc:sldMk cId="98125646" sldId="263"/>
            <ac:spMk id="27" creationId="{99F46CB6-BFDC-4CA2-A32E-D4D5C638B0AC}"/>
          </ac:spMkLst>
        </pc:spChg>
      </pc:sldChg>
      <pc:sldChg chg="modSp">
        <pc:chgData name="Ali McSherry" userId="S::amcsherry@liveonny.org::9a5985fd-32d0-448f-b29f-c999ac31b62e" providerId="AD" clId="Web-{8FBB832B-DD22-7E31-0B9E-E7155E2BC1A0}" dt="2020-12-23T15:56:00.456" v="68" actId="20577"/>
        <pc:sldMkLst>
          <pc:docMk/>
          <pc:sldMk cId="1695433853" sldId="265"/>
        </pc:sldMkLst>
        <pc:spChg chg="mod">
          <ac:chgData name="Ali McSherry" userId="S::amcsherry@liveonny.org::9a5985fd-32d0-448f-b29f-c999ac31b62e" providerId="AD" clId="Web-{8FBB832B-DD22-7E31-0B9E-E7155E2BC1A0}" dt="2020-12-23T15:56:00.456" v="68" actId="20577"/>
          <ac:spMkLst>
            <pc:docMk/>
            <pc:sldMk cId="1695433853" sldId="265"/>
            <ac:spMk id="4" creationId="{20D5BDEE-8708-4B8A-990A-AB9EDD154C3A}"/>
          </ac:spMkLst>
        </pc:spChg>
      </pc:sldChg>
      <pc:sldChg chg="modSp">
        <pc:chgData name="Ali McSherry" userId="S::amcsherry@liveonny.org::9a5985fd-32d0-448f-b29f-c999ac31b62e" providerId="AD" clId="Web-{8FBB832B-DD22-7E31-0B9E-E7155E2BC1A0}" dt="2020-12-23T15:44:53.096" v="60" actId="20577"/>
        <pc:sldMkLst>
          <pc:docMk/>
          <pc:sldMk cId="407350785" sldId="273"/>
        </pc:sldMkLst>
        <pc:spChg chg="mod">
          <ac:chgData name="Ali McSherry" userId="S::amcsherry@liveonny.org::9a5985fd-32d0-448f-b29f-c999ac31b62e" providerId="AD" clId="Web-{8FBB832B-DD22-7E31-0B9E-E7155E2BC1A0}" dt="2020-12-23T15:44:53.096" v="60" actId="20577"/>
          <ac:spMkLst>
            <pc:docMk/>
            <pc:sldMk cId="407350785" sldId="273"/>
            <ac:spMk id="4" creationId="{2E45C77B-3FB9-4935-ADB6-78FFE6A3520B}"/>
          </ac:spMkLst>
        </pc:spChg>
      </pc:sldChg>
      <pc:sldChg chg="modSp">
        <pc:chgData name="Ali McSherry" userId="S::amcsherry@liveonny.org::9a5985fd-32d0-448f-b29f-c999ac31b62e" providerId="AD" clId="Web-{8FBB832B-DD22-7E31-0B9E-E7155E2BC1A0}" dt="2020-12-23T16:18:23.628" v="876" actId="20577"/>
        <pc:sldMkLst>
          <pc:docMk/>
          <pc:sldMk cId="347430214" sldId="275"/>
        </pc:sldMkLst>
        <pc:spChg chg="mod">
          <ac:chgData name="Ali McSherry" userId="S::amcsherry@liveonny.org::9a5985fd-32d0-448f-b29f-c999ac31b62e" providerId="AD" clId="Web-{8FBB832B-DD22-7E31-0B9E-E7155E2BC1A0}" dt="2020-12-23T16:18:23.628" v="876" actId="20577"/>
          <ac:spMkLst>
            <pc:docMk/>
            <pc:sldMk cId="347430214" sldId="275"/>
            <ac:spMk id="4" creationId="{AF7FEB29-A3C6-4900-9CF4-C82122A65E2D}"/>
          </ac:spMkLst>
        </pc:spChg>
      </pc:sldChg>
      <pc:sldChg chg="modSp">
        <pc:chgData name="Ali McSherry" userId="S::amcsherry@liveonny.org::9a5985fd-32d0-448f-b29f-c999ac31b62e" providerId="AD" clId="Web-{8FBB832B-DD22-7E31-0B9E-E7155E2BC1A0}" dt="2020-12-23T16:06:28.392" v="639" actId="20577"/>
        <pc:sldMkLst>
          <pc:docMk/>
          <pc:sldMk cId="420975769" sldId="276"/>
        </pc:sldMkLst>
        <pc:spChg chg="mod">
          <ac:chgData name="Ali McSherry" userId="S::amcsherry@liveonny.org::9a5985fd-32d0-448f-b29f-c999ac31b62e" providerId="AD" clId="Web-{8FBB832B-DD22-7E31-0B9E-E7155E2BC1A0}" dt="2020-12-23T16:06:28.392" v="639" actId="20577"/>
          <ac:spMkLst>
            <pc:docMk/>
            <pc:sldMk cId="420975769" sldId="276"/>
            <ac:spMk id="8" creationId="{7F8D5A88-D0E4-4D66-B2FE-E2D7A916D919}"/>
          </ac:spMkLst>
        </pc:spChg>
      </pc:sldChg>
      <pc:sldChg chg="modSp">
        <pc:chgData name="Ali McSherry" userId="S::amcsherry@liveonny.org::9a5985fd-32d0-448f-b29f-c999ac31b62e" providerId="AD" clId="Web-{8FBB832B-DD22-7E31-0B9E-E7155E2BC1A0}" dt="2020-12-23T16:02:32.559" v="405" actId="20577"/>
        <pc:sldMkLst>
          <pc:docMk/>
          <pc:sldMk cId="3397799772" sldId="277"/>
        </pc:sldMkLst>
        <pc:spChg chg="mod">
          <ac:chgData name="Ali McSherry" userId="S::amcsherry@liveonny.org::9a5985fd-32d0-448f-b29f-c999ac31b62e" providerId="AD" clId="Web-{8FBB832B-DD22-7E31-0B9E-E7155E2BC1A0}" dt="2020-12-23T16:02:32.559" v="405" actId="20577"/>
          <ac:spMkLst>
            <pc:docMk/>
            <pc:sldMk cId="3397799772" sldId="277"/>
            <ac:spMk id="7" creationId="{902CD1AC-04C4-47AA-B34B-6094CA8AA121}"/>
          </ac:spMkLst>
        </pc:spChg>
      </pc:sldChg>
      <pc:sldChg chg="modSp">
        <pc:chgData name="Ali McSherry" userId="S::amcsherry@liveonny.org::9a5985fd-32d0-448f-b29f-c999ac31b62e" providerId="AD" clId="Web-{8FBB832B-DD22-7E31-0B9E-E7155E2BC1A0}" dt="2020-12-23T16:21:24.383" v="880" actId="20577"/>
        <pc:sldMkLst>
          <pc:docMk/>
          <pc:sldMk cId="342844146" sldId="278"/>
        </pc:sldMkLst>
        <pc:spChg chg="mod">
          <ac:chgData name="Ali McSherry" userId="S::amcsherry@liveonny.org::9a5985fd-32d0-448f-b29f-c999ac31b62e" providerId="AD" clId="Web-{8FBB832B-DD22-7E31-0B9E-E7155E2BC1A0}" dt="2020-12-23T16:21:24.383" v="880" actId="20577"/>
          <ac:spMkLst>
            <pc:docMk/>
            <pc:sldMk cId="342844146" sldId="278"/>
            <ac:spMk id="5" creationId="{2EA1BDD6-6A98-4C4E-AD02-7F2FF4DA0120}"/>
          </ac:spMkLst>
        </pc:spChg>
      </pc:sldChg>
      <pc:sldChg chg="modSp">
        <pc:chgData name="Ali McSherry" userId="S::amcsherry@liveonny.org::9a5985fd-32d0-448f-b29f-c999ac31b62e" providerId="AD" clId="Web-{8FBB832B-DD22-7E31-0B9E-E7155E2BC1A0}" dt="2020-12-23T16:17:03.720" v="868" actId="20577"/>
        <pc:sldMkLst>
          <pc:docMk/>
          <pc:sldMk cId="231340187" sldId="283"/>
        </pc:sldMkLst>
        <pc:spChg chg="mod">
          <ac:chgData name="Ali McSherry" userId="S::amcsherry@liveonny.org::9a5985fd-32d0-448f-b29f-c999ac31b62e" providerId="AD" clId="Web-{8FBB832B-DD22-7E31-0B9E-E7155E2BC1A0}" dt="2020-12-23T16:17:03.720" v="868" actId="20577"/>
          <ac:spMkLst>
            <pc:docMk/>
            <pc:sldMk cId="231340187" sldId="283"/>
            <ac:spMk id="8" creationId="{7F8D5A88-D0E4-4D66-B2FE-E2D7A916D919}"/>
          </ac:spMkLst>
        </pc:spChg>
      </pc:sldChg>
      <pc:sldChg chg="modSp">
        <pc:chgData name="Ali McSherry" userId="S::amcsherry@liveonny.org::9a5985fd-32d0-448f-b29f-c999ac31b62e" providerId="AD" clId="Web-{8FBB832B-DD22-7E31-0B9E-E7155E2BC1A0}" dt="2020-12-23T16:10:50.930" v="771" actId="20577"/>
        <pc:sldMkLst>
          <pc:docMk/>
          <pc:sldMk cId="337154767" sldId="285"/>
        </pc:sldMkLst>
        <pc:spChg chg="mod">
          <ac:chgData name="Ali McSherry" userId="S::amcsherry@liveonny.org::9a5985fd-32d0-448f-b29f-c999ac31b62e" providerId="AD" clId="Web-{8FBB832B-DD22-7E31-0B9E-E7155E2BC1A0}" dt="2020-12-23T16:10:50.930" v="771" actId="20577"/>
          <ac:spMkLst>
            <pc:docMk/>
            <pc:sldMk cId="337154767" sldId="285"/>
            <ac:spMk id="8" creationId="{7F8D5A88-D0E4-4D66-B2FE-E2D7A916D919}"/>
          </ac:spMkLst>
        </pc:spChg>
      </pc:sldChg>
    </pc:docChg>
  </pc:docChgLst>
  <pc:docChgLst>
    <pc:chgData name="Kristin Ruiz" userId="S::kruiz@liveonny.org::9c595a47-5168-43fa-8513-78c63cb83a6a" providerId="AD" clId="Web-{013C501C-166A-4996-6A86-99B7D7783B07}"/>
    <pc:docChg chg="modSld">
      <pc:chgData name="Kristin Ruiz" userId="S::kruiz@liveonny.org::9c595a47-5168-43fa-8513-78c63cb83a6a" providerId="AD" clId="Web-{013C501C-166A-4996-6A86-99B7D7783B07}" dt="2021-01-07T15:55:38.024" v="131"/>
      <pc:docMkLst>
        <pc:docMk/>
      </pc:docMkLst>
      <pc:sldChg chg="modSp">
        <pc:chgData name="Kristin Ruiz" userId="S::kruiz@liveonny.org::9c595a47-5168-43fa-8513-78c63cb83a6a" providerId="AD" clId="Web-{013C501C-166A-4996-6A86-99B7D7783B07}" dt="2021-01-07T15:55:38.024" v="131"/>
        <pc:sldMkLst>
          <pc:docMk/>
          <pc:sldMk cId="1856810160" sldId="256"/>
        </pc:sldMkLst>
        <pc:spChg chg="mod">
          <ac:chgData name="Kristin Ruiz" userId="S::kruiz@liveonny.org::9c595a47-5168-43fa-8513-78c63cb83a6a" providerId="AD" clId="Web-{013C501C-166A-4996-6A86-99B7D7783B07}" dt="2021-01-07T15:55:38.024" v="131"/>
          <ac:spMkLst>
            <pc:docMk/>
            <pc:sldMk cId="1856810160" sldId="256"/>
            <ac:spMk id="2" creationId="{2D66ABC5-70D5-4091-84E0-F534F645B619}"/>
          </ac:spMkLst>
        </pc:spChg>
      </pc:sldChg>
      <pc:sldChg chg="modSp">
        <pc:chgData name="Kristin Ruiz" userId="S::kruiz@liveonny.org::9c595a47-5168-43fa-8513-78c63cb83a6a" providerId="AD" clId="Web-{013C501C-166A-4996-6A86-99B7D7783B07}" dt="2021-01-07T15:55:22.774" v="101"/>
        <pc:sldMkLst>
          <pc:docMk/>
          <pc:sldMk cId="347470302" sldId="261"/>
        </pc:sldMkLst>
        <pc:spChg chg="mod">
          <ac:chgData name="Kristin Ruiz" userId="S::kruiz@liveonny.org::9c595a47-5168-43fa-8513-78c63cb83a6a" providerId="AD" clId="Web-{013C501C-166A-4996-6A86-99B7D7783B07}" dt="2021-01-07T15:55:22.774" v="101"/>
          <ac:spMkLst>
            <pc:docMk/>
            <pc:sldMk cId="347470302" sldId="261"/>
            <ac:spMk id="7" creationId="{7299A0DE-D572-492E-88A4-D70FF594D6F7}"/>
          </ac:spMkLst>
        </pc:spChg>
        <pc:spChg chg="mod">
          <ac:chgData name="Kristin Ruiz" userId="S::kruiz@liveonny.org::9c595a47-5168-43fa-8513-78c63cb83a6a" providerId="AD" clId="Web-{013C501C-166A-4996-6A86-99B7D7783B07}" dt="2021-01-07T15:55:20.524" v="99"/>
          <ac:spMkLst>
            <pc:docMk/>
            <pc:sldMk cId="347470302" sldId="261"/>
            <ac:spMk id="11" creationId="{CE9719C6-3142-4D51-B13E-4012307E3D61}"/>
          </ac:spMkLst>
        </pc:spChg>
        <pc:cxnChg chg="mod">
          <ac:chgData name="Kristin Ruiz" userId="S::kruiz@liveonny.org::9c595a47-5168-43fa-8513-78c63cb83a6a" providerId="AD" clId="Web-{013C501C-166A-4996-6A86-99B7D7783B07}" dt="2021-01-07T15:55:21.586" v="100" actId="1076"/>
          <ac:cxnSpMkLst>
            <pc:docMk/>
            <pc:sldMk cId="347470302" sldId="261"/>
            <ac:cxnSpMk id="9" creationId="{A0D714DC-B765-4804-857F-B935D7370948}"/>
          </ac:cxnSpMkLst>
        </pc:cxnChg>
      </pc:sldChg>
      <pc:sldChg chg="modSp">
        <pc:chgData name="Kristin Ruiz" userId="S::kruiz@liveonny.org::9c595a47-5168-43fa-8513-78c63cb83a6a" providerId="AD" clId="Web-{013C501C-166A-4996-6A86-99B7D7783B07}" dt="2021-01-07T15:49:44.671" v="5" actId="1076"/>
        <pc:sldMkLst>
          <pc:docMk/>
          <pc:sldMk cId="1695433853" sldId="265"/>
        </pc:sldMkLst>
        <pc:spChg chg="mod">
          <ac:chgData name="Kristin Ruiz" userId="S::kruiz@liveonny.org::9c595a47-5168-43fa-8513-78c63cb83a6a" providerId="AD" clId="Web-{013C501C-166A-4996-6A86-99B7D7783B07}" dt="2021-01-07T15:49:44.671" v="5" actId="1076"/>
          <ac:spMkLst>
            <pc:docMk/>
            <pc:sldMk cId="1695433853" sldId="265"/>
            <ac:spMk id="4" creationId="{20D5BDEE-8708-4B8A-990A-AB9EDD154C3A}"/>
          </ac:spMkLst>
        </pc:spChg>
      </pc:sldChg>
      <pc:sldChg chg="modSp">
        <pc:chgData name="Kristin Ruiz" userId="S::kruiz@liveonny.org::9c595a47-5168-43fa-8513-78c63cb83a6a" providerId="AD" clId="Web-{013C501C-166A-4996-6A86-99B7D7783B07}" dt="2021-01-07T15:49:33.780" v="2" actId="20577"/>
        <pc:sldMkLst>
          <pc:docMk/>
          <pc:sldMk cId="407350785" sldId="273"/>
        </pc:sldMkLst>
        <pc:spChg chg="mod">
          <ac:chgData name="Kristin Ruiz" userId="S::kruiz@liveonny.org::9c595a47-5168-43fa-8513-78c63cb83a6a" providerId="AD" clId="Web-{013C501C-166A-4996-6A86-99B7D7783B07}" dt="2021-01-07T15:49:33.780" v="2" actId="20577"/>
          <ac:spMkLst>
            <pc:docMk/>
            <pc:sldMk cId="407350785" sldId="273"/>
            <ac:spMk id="4" creationId="{2E45C77B-3FB9-4935-ADB6-78FFE6A3520B}"/>
          </ac:spMkLst>
        </pc:spChg>
      </pc:sldChg>
      <pc:sldChg chg="modSp">
        <pc:chgData name="Kristin Ruiz" userId="S::kruiz@liveonny.org::9c595a47-5168-43fa-8513-78c63cb83a6a" providerId="AD" clId="Web-{013C501C-166A-4996-6A86-99B7D7783B07}" dt="2021-01-07T15:51:30.674" v="18" actId="20577"/>
        <pc:sldMkLst>
          <pc:docMk/>
          <pc:sldMk cId="3397799772" sldId="277"/>
        </pc:sldMkLst>
        <pc:spChg chg="mod">
          <ac:chgData name="Kristin Ruiz" userId="S::kruiz@liveonny.org::9c595a47-5168-43fa-8513-78c63cb83a6a" providerId="AD" clId="Web-{013C501C-166A-4996-6A86-99B7D7783B07}" dt="2021-01-07T15:51:30.674" v="18" actId="20577"/>
          <ac:spMkLst>
            <pc:docMk/>
            <pc:sldMk cId="3397799772" sldId="277"/>
            <ac:spMk id="7" creationId="{902CD1AC-04C4-47AA-B34B-6094CA8AA121}"/>
          </ac:spMkLst>
        </pc:spChg>
      </pc:sldChg>
      <pc:sldChg chg="modSp">
        <pc:chgData name="Kristin Ruiz" userId="S::kruiz@liveonny.org::9c595a47-5168-43fa-8513-78c63cb83a6a" providerId="AD" clId="Web-{013C501C-166A-4996-6A86-99B7D7783B07}" dt="2021-01-07T15:52:49.988" v="65" actId="1076"/>
        <pc:sldMkLst>
          <pc:docMk/>
          <pc:sldMk cId="1655228788" sldId="280"/>
        </pc:sldMkLst>
        <pc:spChg chg="mod">
          <ac:chgData name="Kristin Ruiz" userId="S::kruiz@liveonny.org::9c595a47-5168-43fa-8513-78c63cb83a6a" providerId="AD" clId="Web-{013C501C-166A-4996-6A86-99B7D7783B07}" dt="2021-01-07T15:52:46.895" v="63" actId="20577"/>
          <ac:spMkLst>
            <pc:docMk/>
            <pc:sldMk cId="1655228788" sldId="280"/>
            <ac:spMk id="4" creationId="{AF7FEB29-A3C6-4900-9CF4-C82122A65E2D}"/>
          </ac:spMkLst>
        </pc:spChg>
        <pc:picChg chg="mod">
          <ac:chgData name="Kristin Ruiz" userId="S::kruiz@liveonny.org::9c595a47-5168-43fa-8513-78c63cb83a6a" providerId="AD" clId="Web-{013C501C-166A-4996-6A86-99B7D7783B07}" dt="2021-01-07T15:52:49.988" v="65" actId="1076"/>
          <ac:picMkLst>
            <pc:docMk/>
            <pc:sldMk cId="1655228788" sldId="280"/>
            <ac:picMk id="8194" creationId="{574E6DE0-A0E0-4F0E-B5F9-616B3882DF94}"/>
          </ac:picMkLst>
        </pc:picChg>
      </pc:sldChg>
      <pc:sldChg chg="modSp">
        <pc:chgData name="Kristin Ruiz" userId="S::kruiz@liveonny.org::9c595a47-5168-43fa-8513-78c63cb83a6a" providerId="AD" clId="Web-{013C501C-166A-4996-6A86-99B7D7783B07}" dt="2021-01-07T15:51:48.815" v="26" actId="20577"/>
        <pc:sldMkLst>
          <pc:docMk/>
          <pc:sldMk cId="231340187" sldId="283"/>
        </pc:sldMkLst>
        <pc:spChg chg="mod">
          <ac:chgData name="Kristin Ruiz" userId="S::kruiz@liveonny.org::9c595a47-5168-43fa-8513-78c63cb83a6a" providerId="AD" clId="Web-{013C501C-166A-4996-6A86-99B7D7783B07}" dt="2021-01-07T15:51:48.815" v="26" actId="20577"/>
          <ac:spMkLst>
            <pc:docMk/>
            <pc:sldMk cId="231340187" sldId="283"/>
            <ac:spMk id="8" creationId="{7F8D5A88-D0E4-4D66-B2FE-E2D7A916D919}"/>
          </ac:spMkLst>
        </pc:spChg>
      </pc:sldChg>
      <pc:sldChg chg="modSp">
        <pc:chgData name="Kristin Ruiz" userId="S::kruiz@liveonny.org::9c595a47-5168-43fa-8513-78c63cb83a6a" providerId="AD" clId="Web-{013C501C-166A-4996-6A86-99B7D7783B07}" dt="2021-01-07T15:51:16.392" v="10" actId="20577"/>
        <pc:sldMkLst>
          <pc:docMk/>
          <pc:sldMk cId="337154767" sldId="285"/>
        </pc:sldMkLst>
        <pc:spChg chg="mod">
          <ac:chgData name="Kristin Ruiz" userId="S::kruiz@liveonny.org::9c595a47-5168-43fa-8513-78c63cb83a6a" providerId="AD" clId="Web-{013C501C-166A-4996-6A86-99B7D7783B07}" dt="2021-01-07T15:51:16.392" v="10" actId="20577"/>
          <ac:spMkLst>
            <pc:docMk/>
            <pc:sldMk cId="337154767" sldId="285"/>
            <ac:spMk id="8" creationId="{7F8D5A88-D0E4-4D66-B2FE-E2D7A916D919}"/>
          </ac:spMkLst>
        </pc:spChg>
      </pc:sldChg>
    </pc:docChg>
  </pc:docChgLst>
  <pc:docChgLst>
    <pc:chgData name="Kristin Ruiz" userId="S::kruiz@liveonny.org::9c595a47-5168-43fa-8513-78c63cb83a6a" providerId="AD" clId="Web-{7E9CEBAE-F1F0-FF40-8741-940F83E53E02}"/>
    <pc:docChg chg="modSld">
      <pc:chgData name="Kristin Ruiz" userId="S::kruiz@liveonny.org::9c595a47-5168-43fa-8513-78c63cb83a6a" providerId="AD" clId="Web-{7E9CEBAE-F1F0-FF40-8741-940F83E53E02}" dt="2020-12-24T17:34:10.065" v="89" actId="20577"/>
      <pc:docMkLst>
        <pc:docMk/>
      </pc:docMkLst>
      <pc:sldChg chg="modSp">
        <pc:chgData name="Kristin Ruiz" userId="S::kruiz@liveonny.org::9c595a47-5168-43fa-8513-78c63cb83a6a" providerId="AD" clId="Web-{7E9CEBAE-F1F0-FF40-8741-940F83E53E02}" dt="2020-12-24T17:32:27.565" v="27" actId="20577"/>
        <pc:sldMkLst>
          <pc:docMk/>
          <pc:sldMk cId="3397799772" sldId="277"/>
        </pc:sldMkLst>
        <pc:spChg chg="mod">
          <ac:chgData name="Kristin Ruiz" userId="S::kruiz@liveonny.org::9c595a47-5168-43fa-8513-78c63cb83a6a" providerId="AD" clId="Web-{7E9CEBAE-F1F0-FF40-8741-940F83E53E02}" dt="2020-12-24T17:32:27.565" v="27" actId="20577"/>
          <ac:spMkLst>
            <pc:docMk/>
            <pc:sldMk cId="3397799772" sldId="277"/>
            <ac:spMk id="7" creationId="{902CD1AC-04C4-47AA-B34B-6094CA8AA121}"/>
          </ac:spMkLst>
        </pc:spChg>
      </pc:sldChg>
      <pc:sldChg chg="modSp">
        <pc:chgData name="Kristin Ruiz" userId="S::kruiz@liveonny.org::9c595a47-5168-43fa-8513-78c63cb83a6a" providerId="AD" clId="Web-{7E9CEBAE-F1F0-FF40-8741-940F83E53E02}" dt="2020-12-24T17:34:10.065" v="88" actId="20577"/>
        <pc:sldMkLst>
          <pc:docMk/>
          <pc:sldMk cId="337154767" sldId="285"/>
        </pc:sldMkLst>
        <pc:spChg chg="mod">
          <ac:chgData name="Kristin Ruiz" userId="S::kruiz@liveonny.org::9c595a47-5168-43fa-8513-78c63cb83a6a" providerId="AD" clId="Web-{7E9CEBAE-F1F0-FF40-8741-940F83E53E02}" dt="2020-12-24T17:34:10.065" v="88" actId="20577"/>
          <ac:spMkLst>
            <pc:docMk/>
            <pc:sldMk cId="337154767" sldId="285"/>
            <ac:spMk id="8" creationId="{7F8D5A88-D0E4-4D66-B2FE-E2D7A916D919}"/>
          </ac:spMkLst>
        </pc:spChg>
      </pc:sldChg>
    </pc:docChg>
  </pc:docChgLst>
  <pc:docChgLst>
    <pc:chgData name="Safiya Raheem" userId="S::sraheem@liveonny.org::76e0b251-1bd4-4be3-9ad5-b805002ca38f" providerId="AD" clId="Web-{6D38D22D-0FBD-54B1-9136-0CCE212BA131}"/>
    <pc:docChg chg="modSld">
      <pc:chgData name="Safiya Raheem" userId="S::sraheem@liveonny.org::76e0b251-1bd4-4be3-9ad5-b805002ca38f" providerId="AD" clId="Web-{6D38D22D-0FBD-54B1-9136-0CCE212BA131}" dt="2021-01-04T03:03:53.058" v="469" actId="20577"/>
      <pc:docMkLst>
        <pc:docMk/>
      </pc:docMkLst>
      <pc:sldChg chg="addSp modSp">
        <pc:chgData name="Safiya Raheem" userId="S::sraheem@liveonny.org::76e0b251-1bd4-4be3-9ad5-b805002ca38f" providerId="AD" clId="Web-{6D38D22D-0FBD-54B1-9136-0CCE212BA131}" dt="2021-01-04T02:58:03.681" v="467" actId="20577"/>
        <pc:sldMkLst>
          <pc:docMk/>
          <pc:sldMk cId="41680375" sldId="259"/>
        </pc:sldMkLst>
        <pc:spChg chg="mod">
          <ac:chgData name="Safiya Raheem" userId="S::sraheem@liveonny.org::76e0b251-1bd4-4be3-9ad5-b805002ca38f" providerId="AD" clId="Web-{6D38D22D-0FBD-54B1-9136-0CCE212BA131}" dt="2020-12-30T20:34:14.899" v="288" actId="20577"/>
          <ac:spMkLst>
            <pc:docMk/>
            <pc:sldMk cId="41680375" sldId="259"/>
            <ac:spMk id="6" creationId="{CB719D10-B3DB-4C67-B323-23575474FF45}"/>
          </ac:spMkLst>
        </pc:spChg>
        <pc:spChg chg="add mod">
          <ac:chgData name="Safiya Raheem" userId="S::sraheem@liveonny.org::76e0b251-1bd4-4be3-9ad5-b805002ca38f" providerId="AD" clId="Web-{6D38D22D-0FBD-54B1-9136-0CCE212BA131}" dt="2021-01-04T02:58:03.681" v="467" actId="20577"/>
          <ac:spMkLst>
            <pc:docMk/>
            <pc:sldMk cId="41680375" sldId="259"/>
            <ac:spMk id="8" creationId="{F2D79249-028E-4F25-B798-FB3A8000A86D}"/>
          </ac:spMkLst>
        </pc:spChg>
      </pc:sldChg>
      <pc:sldChg chg="modSp">
        <pc:chgData name="Safiya Raheem" userId="S::sraheem@liveonny.org::76e0b251-1bd4-4be3-9ad5-b805002ca38f" providerId="AD" clId="Web-{6D38D22D-0FBD-54B1-9136-0CCE212BA131}" dt="2020-12-30T14:18:11.721" v="7" actId="20577"/>
        <pc:sldMkLst>
          <pc:docMk/>
          <pc:sldMk cId="2005173718" sldId="260"/>
        </pc:sldMkLst>
        <pc:spChg chg="mod">
          <ac:chgData name="Safiya Raheem" userId="S::sraheem@liveonny.org::76e0b251-1bd4-4be3-9ad5-b805002ca38f" providerId="AD" clId="Web-{6D38D22D-0FBD-54B1-9136-0CCE212BA131}" dt="2020-12-30T14:17:13.236" v="2" actId="20577"/>
          <ac:spMkLst>
            <pc:docMk/>
            <pc:sldMk cId="2005173718" sldId="260"/>
            <ac:spMk id="17" creationId="{4EBA3608-0418-443C-8A3E-7242C94CD2AD}"/>
          </ac:spMkLst>
        </pc:spChg>
        <pc:spChg chg="mod">
          <ac:chgData name="Safiya Raheem" userId="S::sraheem@liveonny.org::76e0b251-1bd4-4be3-9ad5-b805002ca38f" providerId="AD" clId="Web-{6D38D22D-0FBD-54B1-9136-0CCE212BA131}" dt="2020-12-30T14:18:11.721" v="7" actId="20577"/>
          <ac:spMkLst>
            <pc:docMk/>
            <pc:sldMk cId="2005173718" sldId="260"/>
            <ac:spMk id="39" creationId="{F5C5680E-9786-40B6-83AC-3FB41DF26221}"/>
          </ac:spMkLst>
        </pc:spChg>
      </pc:sldChg>
      <pc:sldChg chg="modSp">
        <pc:chgData name="Safiya Raheem" userId="S::sraheem@liveonny.org::76e0b251-1bd4-4be3-9ad5-b805002ca38f" providerId="AD" clId="Web-{6D38D22D-0FBD-54B1-9136-0CCE212BA131}" dt="2020-12-30T21:05:35.764" v="430" actId="20577"/>
        <pc:sldMkLst>
          <pc:docMk/>
          <pc:sldMk cId="347430214" sldId="275"/>
        </pc:sldMkLst>
        <pc:spChg chg="mod">
          <ac:chgData name="Safiya Raheem" userId="S::sraheem@liveonny.org::76e0b251-1bd4-4be3-9ad5-b805002ca38f" providerId="AD" clId="Web-{6D38D22D-0FBD-54B1-9136-0CCE212BA131}" dt="2020-12-30T21:05:35.764" v="430" actId="20577"/>
          <ac:spMkLst>
            <pc:docMk/>
            <pc:sldMk cId="347430214" sldId="275"/>
            <ac:spMk id="4" creationId="{AF7FEB29-A3C6-4900-9CF4-C82122A65E2D}"/>
          </ac:spMkLst>
        </pc:spChg>
      </pc:sldChg>
      <pc:sldChg chg="modSp">
        <pc:chgData name="Safiya Raheem" userId="S::sraheem@liveonny.org::76e0b251-1bd4-4be3-9ad5-b805002ca38f" providerId="AD" clId="Web-{6D38D22D-0FBD-54B1-9136-0CCE212BA131}" dt="2020-12-31T14:08:30.843" v="460" actId="20577"/>
        <pc:sldMkLst>
          <pc:docMk/>
          <pc:sldMk cId="420975769" sldId="276"/>
        </pc:sldMkLst>
        <pc:spChg chg="mod">
          <ac:chgData name="Safiya Raheem" userId="S::sraheem@liveonny.org::76e0b251-1bd4-4be3-9ad5-b805002ca38f" providerId="AD" clId="Web-{6D38D22D-0FBD-54B1-9136-0CCE212BA131}" dt="2020-12-31T14:08:30.843" v="460" actId="20577"/>
          <ac:spMkLst>
            <pc:docMk/>
            <pc:sldMk cId="420975769" sldId="276"/>
            <ac:spMk id="8" creationId="{7F8D5A88-D0E4-4D66-B2FE-E2D7A916D919}"/>
          </ac:spMkLst>
        </pc:spChg>
      </pc:sldChg>
      <pc:sldChg chg="modSp">
        <pc:chgData name="Safiya Raheem" userId="S::sraheem@liveonny.org::76e0b251-1bd4-4be3-9ad5-b805002ca38f" providerId="AD" clId="Web-{6D38D22D-0FBD-54B1-9136-0CCE212BA131}" dt="2020-12-30T21:01:12.376" v="426" actId="20577"/>
        <pc:sldMkLst>
          <pc:docMk/>
          <pc:sldMk cId="3397799772" sldId="277"/>
        </pc:sldMkLst>
        <pc:spChg chg="mod">
          <ac:chgData name="Safiya Raheem" userId="S::sraheem@liveonny.org::76e0b251-1bd4-4be3-9ad5-b805002ca38f" providerId="AD" clId="Web-{6D38D22D-0FBD-54B1-9136-0CCE212BA131}" dt="2020-12-30T21:01:12.376" v="426" actId="20577"/>
          <ac:spMkLst>
            <pc:docMk/>
            <pc:sldMk cId="3397799772" sldId="277"/>
            <ac:spMk id="7" creationId="{902CD1AC-04C4-47AA-B34B-6094CA8AA121}"/>
          </ac:spMkLst>
        </pc:spChg>
      </pc:sldChg>
      <pc:sldChg chg="addSp modSp">
        <pc:chgData name="Safiya Raheem" userId="S::sraheem@liveonny.org::76e0b251-1bd4-4be3-9ad5-b805002ca38f" providerId="AD" clId="Web-{6D38D22D-0FBD-54B1-9136-0CCE212BA131}" dt="2020-12-31T14:04:46.993" v="433" actId="1076"/>
        <pc:sldMkLst>
          <pc:docMk/>
          <pc:sldMk cId="1747040355" sldId="284"/>
        </pc:sldMkLst>
        <pc:spChg chg="add mod">
          <ac:chgData name="Safiya Raheem" userId="S::sraheem@liveonny.org::76e0b251-1bd4-4be3-9ad5-b805002ca38f" providerId="AD" clId="Web-{6D38D22D-0FBD-54B1-9136-0CCE212BA131}" dt="2020-12-31T14:04:46.993" v="433" actId="1076"/>
          <ac:spMkLst>
            <pc:docMk/>
            <pc:sldMk cId="1747040355" sldId="284"/>
            <ac:spMk id="9" creationId="{01B7C514-10FD-45B6-98AA-878D8434FB71}"/>
          </ac:spMkLst>
        </pc:spChg>
        <pc:spChg chg="add mod">
          <ac:chgData name="Safiya Raheem" userId="S::sraheem@liveonny.org::76e0b251-1bd4-4be3-9ad5-b805002ca38f" providerId="AD" clId="Web-{6D38D22D-0FBD-54B1-9136-0CCE212BA131}" dt="2020-12-30T15:00:01.562" v="262" actId="20577"/>
          <ac:spMkLst>
            <pc:docMk/>
            <pc:sldMk cId="1747040355" sldId="284"/>
            <ac:spMk id="10" creationId="{1070456C-0DF0-4CB6-9318-165D2BAFCC05}"/>
          </ac:spMkLst>
        </pc:spChg>
      </pc:sldChg>
    </pc:docChg>
  </pc:docChgLst>
  <pc:docChgLst>
    <pc:chgData name="Kristin Ruiz" userId="S::kruiz@liveonny.org::9c595a47-5168-43fa-8513-78c63cb83a6a" providerId="AD" clId="Web-{21A68A8A-315A-3B9F-ADB2-A5132BEED049}"/>
    <pc:docChg chg="modSld">
      <pc:chgData name="Kristin Ruiz" userId="S::kruiz@liveonny.org::9c595a47-5168-43fa-8513-78c63cb83a6a" providerId="AD" clId="Web-{21A68A8A-315A-3B9F-ADB2-A5132BEED049}" dt="2021-01-21T17:21:27.740" v="184" actId="20577"/>
      <pc:docMkLst>
        <pc:docMk/>
      </pc:docMkLst>
      <pc:sldChg chg="modSp">
        <pc:chgData name="Kristin Ruiz" userId="S::kruiz@liveonny.org::9c595a47-5168-43fa-8513-78c63cb83a6a" providerId="AD" clId="Web-{21A68A8A-315A-3B9F-ADB2-A5132BEED049}" dt="2021-01-21T17:15:43.844" v="61" actId="20577"/>
        <pc:sldMkLst>
          <pc:docMk/>
          <pc:sldMk cId="2005173718" sldId="260"/>
        </pc:sldMkLst>
        <pc:spChg chg="mod">
          <ac:chgData name="Kristin Ruiz" userId="S::kruiz@liveonny.org::9c595a47-5168-43fa-8513-78c63cb83a6a" providerId="AD" clId="Web-{21A68A8A-315A-3B9F-ADB2-A5132BEED049}" dt="2021-01-21T17:15:43.844" v="61" actId="20577"/>
          <ac:spMkLst>
            <pc:docMk/>
            <pc:sldMk cId="2005173718" sldId="260"/>
            <ac:spMk id="45" creationId="{582158BA-AAEF-4C63-B7AF-DB4C465BD54F}"/>
          </ac:spMkLst>
        </pc:spChg>
        <pc:picChg chg="mod">
          <ac:chgData name="Kristin Ruiz" userId="S::kruiz@liveonny.org::9c595a47-5168-43fa-8513-78c63cb83a6a" providerId="AD" clId="Web-{21A68A8A-315A-3B9F-ADB2-A5132BEED049}" dt="2021-01-21T17:15:31.093" v="58" actId="1076"/>
          <ac:picMkLst>
            <pc:docMk/>
            <pc:sldMk cId="2005173718" sldId="260"/>
            <ac:picMk id="9" creationId="{073D46CE-030E-4F72-9499-758D67080C48}"/>
          </ac:picMkLst>
        </pc:picChg>
      </pc:sldChg>
      <pc:sldChg chg="modSp">
        <pc:chgData name="Kristin Ruiz" userId="S::kruiz@liveonny.org::9c595a47-5168-43fa-8513-78c63cb83a6a" providerId="AD" clId="Web-{21A68A8A-315A-3B9F-ADB2-A5132BEED049}" dt="2021-01-21T17:14:14.858" v="44" actId="20577"/>
        <pc:sldMkLst>
          <pc:docMk/>
          <pc:sldMk cId="98125646" sldId="263"/>
        </pc:sldMkLst>
        <pc:spChg chg="mod">
          <ac:chgData name="Kristin Ruiz" userId="S::kruiz@liveonny.org::9c595a47-5168-43fa-8513-78c63cb83a6a" providerId="AD" clId="Web-{21A68A8A-315A-3B9F-ADB2-A5132BEED049}" dt="2021-01-21T17:14:14.858" v="44" actId="20577"/>
          <ac:spMkLst>
            <pc:docMk/>
            <pc:sldMk cId="98125646" sldId="263"/>
            <ac:spMk id="25" creationId="{9EEA9EE5-95DF-4086-AD65-1183316C41AF}"/>
          </ac:spMkLst>
        </pc:spChg>
        <pc:spChg chg="mod">
          <ac:chgData name="Kristin Ruiz" userId="S::kruiz@liveonny.org::9c595a47-5168-43fa-8513-78c63cb83a6a" providerId="AD" clId="Web-{21A68A8A-315A-3B9F-ADB2-A5132BEED049}" dt="2021-01-21T17:12:57.091" v="38" actId="20577"/>
          <ac:spMkLst>
            <pc:docMk/>
            <pc:sldMk cId="98125646" sldId="263"/>
            <ac:spMk id="26" creationId="{15C2E60A-E303-49EE-ACD8-70366E1CEB02}"/>
          </ac:spMkLst>
        </pc:spChg>
        <pc:spChg chg="mod">
          <ac:chgData name="Kristin Ruiz" userId="S::kruiz@liveonny.org::9c595a47-5168-43fa-8513-78c63cb83a6a" providerId="AD" clId="Web-{21A68A8A-315A-3B9F-ADB2-A5132BEED049}" dt="2021-01-21T17:12:20.449" v="32" actId="20577"/>
          <ac:spMkLst>
            <pc:docMk/>
            <pc:sldMk cId="98125646" sldId="263"/>
            <ac:spMk id="27" creationId="{99F46CB6-BFDC-4CA2-A32E-D4D5C638B0AC}"/>
          </ac:spMkLst>
        </pc:spChg>
      </pc:sldChg>
      <pc:sldChg chg="modSp">
        <pc:chgData name="Kristin Ruiz" userId="S::kruiz@liveonny.org::9c595a47-5168-43fa-8513-78c63cb83a6a" providerId="AD" clId="Web-{21A68A8A-315A-3B9F-ADB2-A5132BEED049}" dt="2021-01-21T17:21:00.880" v="175" actId="20577"/>
        <pc:sldMkLst>
          <pc:docMk/>
          <pc:sldMk cId="2970172961" sldId="272"/>
        </pc:sldMkLst>
        <pc:spChg chg="mod">
          <ac:chgData name="Kristin Ruiz" userId="S::kruiz@liveonny.org::9c595a47-5168-43fa-8513-78c63cb83a6a" providerId="AD" clId="Web-{21A68A8A-315A-3B9F-ADB2-A5132BEED049}" dt="2021-01-21T17:21:00.880" v="175" actId="20577"/>
          <ac:spMkLst>
            <pc:docMk/>
            <pc:sldMk cId="2970172961" sldId="272"/>
            <ac:spMk id="8" creationId="{F0F4414C-294B-4228-9F86-D43398A270FF}"/>
          </ac:spMkLst>
        </pc:spChg>
      </pc:sldChg>
      <pc:sldChg chg="modSp">
        <pc:chgData name="Kristin Ruiz" userId="S::kruiz@liveonny.org::9c595a47-5168-43fa-8513-78c63cb83a6a" providerId="AD" clId="Web-{21A68A8A-315A-3B9F-ADB2-A5132BEED049}" dt="2021-01-21T17:14:41.671" v="48" actId="20577"/>
        <pc:sldMkLst>
          <pc:docMk/>
          <pc:sldMk cId="3397799772" sldId="277"/>
        </pc:sldMkLst>
        <pc:spChg chg="mod">
          <ac:chgData name="Kristin Ruiz" userId="S::kruiz@liveonny.org::9c595a47-5168-43fa-8513-78c63cb83a6a" providerId="AD" clId="Web-{21A68A8A-315A-3B9F-ADB2-A5132BEED049}" dt="2021-01-21T17:14:41.671" v="48" actId="20577"/>
          <ac:spMkLst>
            <pc:docMk/>
            <pc:sldMk cId="3397799772" sldId="277"/>
            <ac:spMk id="7" creationId="{902CD1AC-04C4-47AA-B34B-6094CA8AA121}"/>
          </ac:spMkLst>
        </pc:spChg>
      </pc:sldChg>
      <pc:sldChg chg="modSp">
        <pc:chgData name="Kristin Ruiz" userId="S::kruiz@liveonny.org::9c595a47-5168-43fa-8513-78c63cb83a6a" providerId="AD" clId="Web-{21A68A8A-315A-3B9F-ADB2-A5132BEED049}" dt="2021-01-21T17:21:27.740" v="184" actId="20577"/>
        <pc:sldMkLst>
          <pc:docMk/>
          <pc:sldMk cId="2923223283" sldId="281"/>
        </pc:sldMkLst>
        <pc:spChg chg="mod">
          <ac:chgData name="Kristin Ruiz" userId="S::kruiz@liveonny.org::9c595a47-5168-43fa-8513-78c63cb83a6a" providerId="AD" clId="Web-{21A68A8A-315A-3B9F-ADB2-A5132BEED049}" dt="2021-01-21T17:21:27.740" v="184" actId="20577"/>
          <ac:spMkLst>
            <pc:docMk/>
            <pc:sldMk cId="2923223283" sldId="281"/>
            <ac:spMk id="7" creationId="{A74C95E0-A3B3-4F48-BB99-0BDDF952E7B7}"/>
          </ac:spMkLst>
        </pc:spChg>
      </pc:sldChg>
      <pc:sldChg chg="addSp modSp">
        <pc:chgData name="Kristin Ruiz" userId="S::kruiz@liveonny.org::9c595a47-5168-43fa-8513-78c63cb83a6a" providerId="AD" clId="Web-{21A68A8A-315A-3B9F-ADB2-A5132BEED049}" dt="2021-01-21T17:17:42.267" v="68" actId="1076"/>
        <pc:sldMkLst>
          <pc:docMk/>
          <pc:sldMk cId="2056061575" sldId="282"/>
        </pc:sldMkLst>
        <pc:spChg chg="add mod">
          <ac:chgData name="Kristin Ruiz" userId="S::kruiz@liveonny.org::9c595a47-5168-43fa-8513-78c63cb83a6a" providerId="AD" clId="Web-{21A68A8A-315A-3B9F-ADB2-A5132BEED049}" dt="2021-01-21T17:17:42.267" v="68" actId="1076"/>
          <ac:spMkLst>
            <pc:docMk/>
            <pc:sldMk cId="2056061575" sldId="282"/>
            <ac:spMk id="4" creationId="{703BB31B-666B-4594-81D1-95390029CC3E}"/>
          </ac:spMkLst>
        </pc:spChg>
        <pc:picChg chg="add mod">
          <ac:chgData name="Kristin Ruiz" userId="S::kruiz@liveonny.org::9c595a47-5168-43fa-8513-78c63cb83a6a" providerId="AD" clId="Web-{21A68A8A-315A-3B9F-ADB2-A5132BEED049}" dt="2021-01-21T17:17:42.221" v="66" actId="1076"/>
          <ac:picMkLst>
            <pc:docMk/>
            <pc:sldMk cId="2056061575" sldId="282"/>
            <ac:picMk id="2" creationId="{30FCCE8C-5873-4930-9E7F-98A93724EDBF}"/>
          </ac:picMkLst>
        </pc:picChg>
        <pc:picChg chg="add mod">
          <ac:chgData name="Kristin Ruiz" userId="S::kruiz@liveonny.org::9c595a47-5168-43fa-8513-78c63cb83a6a" providerId="AD" clId="Web-{21A68A8A-315A-3B9F-ADB2-A5132BEED049}" dt="2021-01-21T17:17:42.236" v="67" actId="1076"/>
          <ac:picMkLst>
            <pc:docMk/>
            <pc:sldMk cId="2056061575" sldId="282"/>
            <ac:picMk id="3" creationId="{D023C39F-551B-481D-8D15-1CB058E4D84D}"/>
          </ac:picMkLst>
        </pc:picChg>
      </pc:sldChg>
      <pc:sldChg chg="modSp">
        <pc:chgData name="Kristin Ruiz" userId="S::kruiz@liveonny.org::9c595a47-5168-43fa-8513-78c63cb83a6a" providerId="AD" clId="Web-{21A68A8A-315A-3B9F-ADB2-A5132BEED049}" dt="2021-01-21T17:15:04.296" v="56" actId="20577"/>
        <pc:sldMkLst>
          <pc:docMk/>
          <pc:sldMk cId="337154767" sldId="285"/>
        </pc:sldMkLst>
        <pc:spChg chg="mod">
          <ac:chgData name="Kristin Ruiz" userId="S::kruiz@liveonny.org::9c595a47-5168-43fa-8513-78c63cb83a6a" providerId="AD" clId="Web-{21A68A8A-315A-3B9F-ADB2-A5132BEED049}" dt="2021-01-21T17:15:04.296" v="56" actId="20577"/>
          <ac:spMkLst>
            <pc:docMk/>
            <pc:sldMk cId="337154767" sldId="285"/>
            <ac:spMk id="8" creationId="{7F8D5A88-D0E4-4D66-B2FE-E2D7A916D9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EDBDC29B-6BA3-453A-8C0D-5835E2320C2A}" type="datetimeFigureOut">
              <a:rPr lang="en-US" smtClean="0"/>
              <a:t>2/12/2021</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429574B7-77F3-4CCA-A11D-260D317A986A}" type="slidenum">
              <a:rPr lang="en-US" smtClean="0"/>
              <a:t>‹#›</a:t>
            </a:fld>
            <a:endParaRPr lang="en-US"/>
          </a:p>
        </p:txBody>
      </p:sp>
    </p:spTree>
    <p:extLst>
      <p:ext uri="{BB962C8B-B14F-4D97-AF65-F5344CB8AC3E}">
        <p14:creationId xmlns:p14="http://schemas.microsoft.com/office/powerpoint/2010/main" val="271191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9574B7-77F3-4CCA-A11D-260D317A986A}" type="slidenum">
              <a:rPr lang="en-US" smtClean="0"/>
              <a:t>6</a:t>
            </a:fld>
            <a:endParaRPr lang="en-US"/>
          </a:p>
        </p:txBody>
      </p:sp>
    </p:spTree>
    <p:extLst>
      <p:ext uri="{BB962C8B-B14F-4D97-AF65-F5344CB8AC3E}">
        <p14:creationId xmlns:p14="http://schemas.microsoft.com/office/powerpoint/2010/main" val="424325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94D167-3BE4-4141-BCED-5EF41DA44C15}"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320125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94D167-3BE4-4141-BCED-5EF41DA44C15}"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132183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94D167-3BE4-4141-BCED-5EF41DA44C15}"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268593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94D167-3BE4-4141-BCED-5EF41DA44C15}"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135103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94D167-3BE4-4141-BCED-5EF41DA44C15}"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8595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94D167-3BE4-4141-BCED-5EF41DA44C15}"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374051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94D167-3BE4-4141-BCED-5EF41DA44C15}" type="datetimeFigureOut">
              <a:rPr lang="en-US" smtClean="0"/>
              <a:t>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225749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94D167-3BE4-4141-BCED-5EF41DA44C15}" type="datetimeFigureOut">
              <a:rPr lang="en-US" smtClean="0"/>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88729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4D167-3BE4-4141-BCED-5EF41DA44C15}" type="datetimeFigureOut">
              <a:rPr lang="en-US" smtClean="0"/>
              <a:t>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378125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94D167-3BE4-4141-BCED-5EF41DA44C15}"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312189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94D167-3BE4-4141-BCED-5EF41DA44C15}"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286FB-5633-49D8-A4FC-D0968F39ECEA}" type="slidenum">
              <a:rPr lang="en-US" smtClean="0"/>
              <a:t>‹#›</a:t>
            </a:fld>
            <a:endParaRPr lang="en-US"/>
          </a:p>
        </p:txBody>
      </p:sp>
    </p:spTree>
    <p:extLst>
      <p:ext uri="{BB962C8B-B14F-4D97-AF65-F5344CB8AC3E}">
        <p14:creationId xmlns:p14="http://schemas.microsoft.com/office/powerpoint/2010/main" val="14695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D167-3BE4-4141-BCED-5EF41DA44C15}" type="datetimeFigureOut">
              <a:rPr lang="en-US" smtClean="0"/>
              <a:t>2/12/2021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286FB-5633-49D8-A4FC-D0968F39ECEA}" type="slidenum">
              <a:rPr lang="en-US" smtClean="0"/>
              <a:t>‹#›</a:t>
            </a:fld>
            <a:endParaRPr lang="en-US"/>
          </a:p>
        </p:txBody>
      </p:sp>
    </p:spTree>
    <p:extLst>
      <p:ext uri="{BB962C8B-B14F-4D97-AF65-F5344CB8AC3E}">
        <p14:creationId xmlns:p14="http://schemas.microsoft.com/office/powerpoint/2010/main" val="303567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youtube.com/watch?v=DIe6bXxIK3w" TargetMode="External"/><Relationship Id="rId7" Type="http://schemas.openxmlformats.org/officeDocument/2006/relationships/hyperlink" Target="https://www.youtube.com/watch?v=wlvwDMoAcvo" TargetMode="Externa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hyperlink" Target="https://www.youtube.com/watch?v=TLQrGSB-jt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8.svg"/><Relationship Id="rId7" Type="http://schemas.openxmlformats.org/officeDocument/2006/relationships/image" Target="../media/image6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58.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7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donatelife.ny.gov/ref/LiveOnNYlink/"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donatelife.ny.gov/ref/LiveOnNYli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ADACE77-0984-40B6-A755-294C81DE08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107A5C6-303E-4461-8F6B-615377194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7BFEC9-CE63-4E7D-8A88-B756C8577DAC}"/>
              </a:ext>
            </a:extLst>
          </p:cNvPr>
          <p:cNvSpPr txBox="1"/>
          <p:nvPr/>
        </p:nvSpPr>
        <p:spPr>
          <a:xfrm rot="20760527">
            <a:off x="2024108" y="822343"/>
            <a:ext cx="7838983" cy="769441"/>
          </a:xfrm>
          <a:prstGeom prst="rect">
            <a:avLst/>
          </a:prstGeom>
          <a:noFill/>
        </p:spPr>
        <p:txBody>
          <a:bodyPr wrap="square" rtlCol="0">
            <a:spAutoFit/>
          </a:bodyPr>
          <a:lstStyle/>
          <a:p>
            <a:r>
              <a:rPr lang="en-US" sz="4400" b="1">
                <a:solidFill>
                  <a:schemeClr val="bg1"/>
                </a:solidFill>
              </a:rPr>
              <a:t>Unleash your inner hero!</a:t>
            </a:r>
          </a:p>
        </p:txBody>
      </p:sp>
      <p:pic>
        <p:nvPicPr>
          <p:cNvPr id="1028" name="Picture 4">
            <a:extLst>
              <a:ext uri="{FF2B5EF4-FFF2-40B4-BE49-F238E27FC236}">
                <a16:creationId xmlns:a16="http://schemas.microsoft.com/office/drawing/2014/main" id="{CCD9E7B8-E54D-4156-BC29-CC0BFD435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971"/>
            <a:ext cx="914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66ABC5-70D5-4091-84E0-F534F645B619}"/>
              </a:ext>
            </a:extLst>
          </p:cNvPr>
          <p:cNvSpPr/>
          <p:nvPr/>
        </p:nvSpPr>
        <p:spPr>
          <a:xfrm>
            <a:off x="1" y="4104854"/>
            <a:ext cx="9144000" cy="969496"/>
          </a:xfrm>
          <a:prstGeom prst="rect">
            <a:avLst/>
          </a:prstGeom>
        </p:spPr>
        <p:txBody>
          <a:bodyPr wrap="square" lIns="91440" tIns="45720" rIns="91440" bIns="45720" anchor="t">
            <a:spAutoFit/>
          </a:bodyPr>
          <a:lstStyle/>
          <a:p>
            <a:pPr algn="ctr"/>
            <a:r>
              <a:rPr lang="en-US" sz="2800" b="1" dirty="0">
                <a:latin typeface="Arial" panose="020B0604020202020204" pitchFamily="34" charset="0"/>
                <a:cs typeface="Arial" panose="020B0604020202020204" pitchFamily="34" charset="0"/>
              </a:rPr>
              <a:t>DONATE LIFE MONTH 2021: GARDEN OF LIFE</a:t>
            </a:r>
          </a:p>
          <a:p>
            <a:pPr algn="ctr">
              <a:spcBef>
                <a:spcPts val="600"/>
              </a:spcBef>
            </a:pPr>
            <a:r>
              <a:rPr lang="en-US" sz="2400" b="1" dirty="0">
                <a:latin typeface="Arial" panose="020B0604020202020204" pitchFamily="34" charset="0"/>
                <a:cs typeface="Arial" panose="020B0604020202020204" pitchFamily="34" charset="0"/>
              </a:rPr>
              <a:t>A DIGITAL TOOLKIT</a:t>
            </a:r>
          </a:p>
        </p:txBody>
      </p:sp>
      <p:pic>
        <p:nvPicPr>
          <p:cNvPr id="4" name="Picture 3">
            <a:extLst>
              <a:ext uri="{FF2B5EF4-FFF2-40B4-BE49-F238E27FC236}">
                <a16:creationId xmlns:a16="http://schemas.microsoft.com/office/drawing/2014/main" id="{E76F3906-9C7D-4EAB-A1A4-05C1CA1E4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7" y="6069874"/>
            <a:ext cx="3605929" cy="463201"/>
          </a:xfrm>
          <a:prstGeom prst="rect">
            <a:avLst/>
          </a:prstGeom>
        </p:spPr>
      </p:pic>
      <p:pic>
        <p:nvPicPr>
          <p:cNvPr id="3074" name="Picture 2" descr="Donate Life Illinois / #6Millinois">
            <a:extLst>
              <a:ext uri="{FF2B5EF4-FFF2-40B4-BE49-F238E27FC236}">
                <a16:creationId xmlns:a16="http://schemas.microsoft.com/office/drawing/2014/main" id="{E20F4B2C-4FCE-4E5F-B26C-4ECAE15770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37" r="63086" b="12492"/>
          <a:stretch/>
        </p:blipFill>
        <p:spPr bwMode="auto">
          <a:xfrm>
            <a:off x="8302026" y="5998029"/>
            <a:ext cx="703217" cy="71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1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B0D249-0421-44A5-BC20-D4750DC64FE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C25D5E2-F4A8-4885-8F94-89455B97CF4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039B427-1B06-435B-B428-EED3C2D75B3F}"/>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275129"/>
            <a:ext cx="558763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VIDEOS</a:t>
            </a:r>
          </a:p>
        </p:txBody>
      </p:sp>
      <p:pic>
        <p:nvPicPr>
          <p:cNvPr id="7" name="Picture 4">
            <a:extLst>
              <a:ext uri="{FF2B5EF4-FFF2-40B4-BE49-F238E27FC236}">
                <a16:creationId xmlns:a16="http://schemas.microsoft.com/office/drawing/2014/main" id="{0C20A4FE-CD3A-4DA8-A47F-71E269E8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8" y="309631"/>
            <a:ext cx="1159787" cy="935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on a bench in a park&#10;&#10;Description automatically generated">
            <a:hlinkClick r:id="rId3"/>
            <a:extLst>
              <a:ext uri="{FF2B5EF4-FFF2-40B4-BE49-F238E27FC236}">
                <a16:creationId xmlns:a16="http://schemas.microsoft.com/office/drawing/2014/main" id="{B1DB2936-85CE-451E-9F3E-EDAD7F90F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9306" y="315092"/>
            <a:ext cx="2842739" cy="1894686"/>
          </a:xfrm>
          <a:prstGeom prst="rect">
            <a:avLst/>
          </a:prstGeom>
          <a:ln w="3175">
            <a:solidFill>
              <a:schemeClr val="bg1">
                <a:lumMod val="85000"/>
              </a:schemeClr>
            </a:solidFill>
          </a:ln>
        </p:spPr>
      </p:pic>
      <p:pic>
        <p:nvPicPr>
          <p:cNvPr id="12" name="Picture 11" descr="A picture containing person, indoor, person, holding&#10;&#10;Description automatically generated">
            <a:extLst>
              <a:ext uri="{FF2B5EF4-FFF2-40B4-BE49-F238E27FC236}">
                <a16:creationId xmlns:a16="http://schemas.microsoft.com/office/drawing/2014/main" id="{C692F90C-B363-45F1-9AB5-21CA0264AE93}"/>
              </a:ext>
            </a:extLst>
          </p:cNvPr>
          <p:cNvPicPr>
            <a:picLocks noChangeAspect="1"/>
          </p:cNvPicPr>
          <p:nvPr/>
        </p:nvPicPr>
        <p:blipFill rotWithShape="1">
          <a:blip r:embed="rId5">
            <a:extLst>
              <a:ext uri="{28A0092B-C50C-407E-A947-70E740481C1C}">
                <a14:useLocalDpi xmlns:a14="http://schemas.microsoft.com/office/drawing/2010/main" val="0"/>
              </a:ext>
            </a:extLst>
          </a:blip>
          <a:srcRect l="7693" t="8002" b="8236"/>
          <a:stretch/>
        </p:blipFill>
        <p:spPr>
          <a:xfrm>
            <a:off x="2233799" y="2475777"/>
            <a:ext cx="2842739" cy="1894686"/>
          </a:xfrm>
          <a:prstGeom prst="rect">
            <a:avLst/>
          </a:prstGeom>
          <a:ln w="3175">
            <a:solidFill>
              <a:schemeClr val="bg1">
                <a:lumMod val="85000"/>
              </a:schemeClr>
            </a:solidFill>
          </a:ln>
        </p:spPr>
      </p:pic>
      <p:pic>
        <p:nvPicPr>
          <p:cNvPr id="14" name="Picture 13" descr="A person sitting on a bench&#10;&#10;Description automatically generated">
            <a:extLst>
              <a:ext uri="{FF2B5EF4-FFF2-40B4-BE49-F238E27FC236}">
                <a16:creationId xmlns:a16="http://schemas.microsoft.com/office/drawing/2014/main" id="{463D8459-8364-4ABA-884C-7F34839EC02E}"/>
              </a:ext>
            </a:extLst>
          </p:cNvPr>
          <p:cNvPicPr>
            <a:picLocks noChangeAspect="1"/>
          </p:cNvPicPr>
          <p:nvPr/>
        </p:nvPicPr>
        <p:blipFill rotWithShape="1">
          <a:blip r:embed="rId6">
            <a:extLst>
              <a:ext uri="{28A0092B-C50C-407E-A947-70E740481C1C}">
                <a14:useLocalDpi xmlns:a14="http://schemas.microsoft.com/office/drawing/2010/main" val="0"/>
              </a:ext>
            </a:extLst>
          </a:blip>
          <a:srcRect b="10921"/>
          <a:stretch/>
        </p:blipFill>
        <p:spPr>
          <a:xfrm>
            <a:off x="2239305" y="4636462"/>
            <a:ext cx="2842740" cy="1894151"/>
          </a:xfrm>
          <a:prstGeom prst="rect">
            <a:avLst/>
          </a:prstGeom>
          <a:ln w="3175">
            <a:solidFill>
              <a:schemeClr val="bg1">
                <a:lumMod val="85000"/>
              </a:schemeClr>
            </a:solidFill>
          </a:ln>
        </p:spPr>
      </p:pic>
      <p:pic>
        <p:nvPicPr>
          <p:cNvPr id="21" name="Picture 12" descr="video play icon – Free Icons Download">
            <a:hlinkClick r:id="rId7"/>
            <a:extLst>
              <a:ext uri="{FF2B5EF4-FFF2-40B4-BE49-F238E27FC236}">
                <a16:creationId xmlns:a16="http://schemas.microsoft.com/office/drawing/2014/main" id="{98157A23-C650-48F5-A02D-C22213632309}"/>
              </a:ext>
            </a:extLst>
          </p:cNvPr>
          <p:cNvPicPr>
            <a:picLocks noChangeAspect="1" noChangeArrowheads="1"/>
          </p:cNvPicPr>
          <p:nvPr/>
        </p:nvPicPr>
        <p:blipFill>
          <a:blip r:embed="rId8">
            <a:alphaModFix amt="56000"/>
            <a:extLst>
              <a:ext uri="{28A0092B-C50C-407E-A947-70E740481C1C}">
                <a14:useLocalDpi xmlns:a14="http://schemas.microsoft.com/office/drawing/2010/main" val="0"/>
              </a:ext>
            </a:extLst>
          </a:blip>
          <a:srcRect/>
          <a:stretch>
            <a:fillRect/>
          </a:stretch>
        </p:blipFill>
        <p:spPr bwMode="auto">
          <a:xfrm>
            <a:off x="3129606" y="2897558"/>
            <a:ext cx="1051125" cy="1051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video play icon – Free Icons Download">
            <a:hlinkClick r:id="rId3"/>
            <a:extLst>
              <a:ext uri="{FF2B5EF4-FFF2-40B4-BE49-F238E27FC236}">
                <a16:creationId xmlns:a16="http://schemas.microsoft.com/office/drawing/2014/main" id="{ED9A4ECD-8A1E-41C7-837C-FAF7A6E9F08B}"/>
              </a:ext>
            </a:extLst>
          </p:cNvPr>
          <p:cNvPicPr>
            <a:picLocks noChangeAspect="1" noChangeArrowheads="1"/>
          </p:cNvPicPr>
          <p:nvPr/>
        </p:nvPicPr>
        <p:blipFill>
          <a:blip r:embed="rId8">
            <a:alphaModFix amt="56000"/>
            <a:extLst>
              <a:ext uri="{28A0092B-C50C-407E-A947-70E740481C1C}">
                <a14:useLocalDpi xmlns:a14="http://schemas.microsoft.com/office/drawing/2010/main" val="0"/>
              </a:ext>
            </a:extLst>
          </a:blip>
          <a:srcRect/>
          <a:stretch>
            <a:fillRect/>
          </a:stretch>
        </p:blipFill>
        <p:spPr bwMode="auto">
          <a:xfrm>
            <a:off x="3135113" y="736873"/>
            <a:ext cx="1051125" cy="10511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video play icon – Free Icons Download">
            <a:hlinkClick r:id="rId9"/>
            <a:extLst>
              <a:ext uri="{FF2B5EF4-FFF2-40B4-BE49-F238E27FC236}">
                <a16:creationId xmlns:a16="http://schemas.microsoft.com/office/drawing/2014/main" id="{8FFAF4EA-4689-4254-BB54-189B36E4B16C}"/>
              </a:ext>
            </a:extLst>
          </p:cNvPr>
          <p:cNvPicPr>
            <a:picLocks noChangeAspect="1" noChangeArrowheads="1"/>
          </p:cNvPicPr>
          <p:nvPr/>
        </p:nvPicPr>
        <p:blipFill>
          <a:blip r:embed="rId8">
            <a:alphaModFix amt="56000"/>
            <a:extLst>
              <a:ext uri="{28A0092B-C50C-407E-A947-70E740481C1C}">
                <a14:useLocalDpi xmlns:a14="http://schemas.microsoft.com/office/drawing/2010/main" val="0"/>
              </a:ext>
            </a:extLst>
          </a:blip>
          <a:srcRect/>
          <a:stretch>
            <a:fillRect/>
          </a:stretch>
        </p:blipFill>
        <p:spPr bwMode="auto">
          <a:xfrm>
            <a:off x="3135113" y="5057975"/>
            <a:ext cx="1051125" cy="10511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EEA9EE5-95DF-4086-AD65-1183316C41AF}"/>
              </a:ext>
            </a:extLst>
          </p:cNvPr>
          <p:cNvSpPr txBox="1"/>
          <p:nvPr/>
        </p:nvSpPr>
        <p:spPr>
          <a:xfrm>
            <a:off x="5273678" y="315092"/>
            <a:ext cx="2831725" cy="1154162"/>
          </a:xfrm>
          <a:prstGeom prst="rect">
            <a:avLst/>
          </a:prstGeom>
          <a:noFill/>
        </p:spPr>
        <p:txBody>
          <a:bodyPr wrap="square" lIns="91440" tIns="45720" rIns="91440" bIns="45720" rtlCol="0" anchor="t">
            <a:spAutoFit/>
          </a:bodyPr>
          <a:lstStyle/>
          <a:p>
            <a:pPr>
              <a:defRPr/>
            </a:pPr>
            <a:r>
              <a:rPr lang="en-US" sz="1150" dirty="0">
                <a:latin typeface="Constantia" panose="02030602050306030303" pitchFamily="18" charset="0"/>
                <a:cs typeface="Calibri"/>
              </a:rPr>
              <a:t>Lauren is a young mom waiting for a heart transplant. A new heart would mean more time with her daughter.</a:t>
            </a:r>
            <a:endParaRPr lang="en-US" dirty="0">
              <a:latin typeface="Constantia" panose="02030602050306030303" pitchFamily="18" charset="0"/>
            </a:endParaRPr>
          </a:p>
          <a:p>
            <a:pPr>
              <a:defRPr/>
            </a:pPr>
            <a:endParaRPr lang="en-US" sz="1150" dirty="0">
              <a:latin typeface="Constantia" panose="02030602050306030303" pitchFamily="18" charset="0"/>
              <a:ea typeface="+mn-lt"/>
              <a:cs typeface="+mn-lt"/>
            </a:endParaRPr>
          </a:p>
          <a:p>
            <a:pPr>
              <a:defRPr/>
            </a:pPr>
            <a:r>
              <a:rPr lang="en-US" sz="1150" dirty="0">
                <a:latin typeface="Constantia" panose="02030602050306030303" pitchFamily="18" charset="0"/>
                <a:ea typeface="+mn-lt"/>
                <a:cs typeface="+mn-lt"/>
              </a:rPr>
              <a:t>https://www.youtube.com/watch?v=DIe6bXxIK3w</a:t>
            </a:r>
            <a:r>
              <a:rPr lang="en-US" sz="1150" dirty="0">
                <a:latin typeface="Constantia" panose="02030602050306030303" pitchFamily="18" charset="0"/>
                <a:cs typeface="Calibri"/>
              </a:rPr>
              <a:t> </a:t>
            </a:r>
            <a:endParaRPr lang="en-US" dirty="0">
              <a:latin typeface="Constantia" panose="02030602050306030303" pitchFamily="18" charset="0"/>
            </a:endParaRPr>
          </a:p>
        </p:txBody>
      </p:sp>
      <p:sp>
        <p:nvSpPr>
          <p:cNvPr id="26" name="TextBox 25">
            <a:extLst>
              <a:ext uri="{FF2B5EF4-FFF2-40B4-BE49-F238E27FC236}">
                <a16:creationId xmlns:a16="http://schemas.microsoft.com/office/drawing/2014/main" id="{15C2E60A-E303-49EE-ACD8-70366E1CEB02}"/>
              </a:ext>
            </a:extLst>
          </p:cNvPr>
          <p:cNvSpPr txBox="1"/>
          <p:nvPr/>
        </p:nvSpPr>
        <p:spPr>
          <a:xfrm>
            <a:off x="5273678" y="2475777"/>
            <a:ext cx="2831725" cy="1331134"/>
          </a:xfrm>
          <a:prstGeom prst="rect">
            <a:avLst/>
          </a:prstGeom>
          <a:noFill/>
        </p:spPr>
        <p:txBody>
          <a:bodyPr wrap="square" lIns="91440" tIns="45720" rIns="91440" bIns="45720" rtlCol="0" anchor="t">
            <a:spAutoFit/>
          </a:bodyPr>
          <a:lstStyle/>
          <a:p>
            <a:pPr>
              <a:defRPr/>
            </a:pPr>
            <a:r>
              <a:rPr lang="en-US" sz="1150" dirty="0">
                <a:latin typeface="Constantia" panose="02030602050306030303" pitchFamily="18" charset="0"/>
                <a:cs typeface="Calibri"/>
              </a:rPr>
              <a:t>Michael was an organ donor and saved 5 lives including Roxanne’s. She received Michael’s heart and honors his legacy through organ donation advocacy work.</a:t>
            </a:r>
            <a:endParaRPr lang="en-US" dirty="0">
              <a:latin typeface="Constantia" panose="02030602050306030303" pitchFamily="18" charset="0"/>
            </a:endParaRPr>
          </a:p>
          <a:p>
            <a:pPr>
              <a:defRPr/>
            </a:pPr>
            <a:endParaRPr lang="en-US" sz="1150" dirty="0">
              <a:latin typeface="Constantia" panose="02030602050306030303" pitchFamily="18" charset="0"/>
              <a:ea typeface="+mn-lt"/>
              <a:cs typeface="+mn-lt"/>
            </a:endParaRPr>
          </a:p>
          <a:p>
            <a:pPr>
              <a:defRPr/>
            </a:pPr>
            <a:r>
              <a:rPr lang="en-US" sz="1150" dirty="0">
                <a:latin typeface="Constantia" panose="02030602050306030303" pitchFamily="18" charset="0"/>
                <a:ea typeface="+mn-lt"/>
                <a:cs typeface="+mn-lt"/>
              </a:rPr>
              <a:t>https://www.youtube.com/watch?v=wlvwDMoAcvo</a:t>
            </a:r>
            <a:r>
              <a:rPr lang="en-US" sz="1150" dirty="0">
                <a:latin typeface="Constantia" panose="02030602050306030303" pitchFamily="18" charset="0"/>
                <a:cs typeface="Calibri"/>
              </a:rPr>
              <a:t> </a:t>
            </a:r>
            <a:endParaRPr lang="en-US" dirty="0">
              <a:latin typeface="Constantia" panose="02030602050306030303" pitchFamily="18" charset="0"/>
              <a:cs typeface="Calibri"/>
            </a:endParaRPr>
          </a:p>
        </p:txBody>
      </p:sp>
      <p:sp>
        <p:nvSpPr>
          <p:cNvPr id="27" name="TextBox 26">
            <a:extLst>
              <a:ext uri="{FF2B5EF4-FFF2-40B4-BE49-F238E27FC236}">
                <a16:creationId xmlns:a16="http://schemas.microsoft.com/office/drawing/2014/main" id="{99F46CB6-BFDC-4CA2-A32E-D4D5C638B0AC}"/>
              </a:ext>
            </a:extLst>
          </p:cNvPr>
          <p:cNvSpPr txBox="1"/>
          <p:nvPr/>
        </p:nvSpPr>
        <p:spPr>
          <a:xfrm>
            <a:off x="5273678" y="4636462"/>
            <a:ext cx="2831725" cy="1331134"/>
          </a:xfrm>
          <a:prstGeom prst="rect">
            <a:avLst/>
          </a:prstGeom>
          <a:noFill/>
        </p:spPr>
        <p:txBody>
          <a:bodyPr wrap="square" lIns="91440" tIns="45720" rIns="91440" bIns="45720" rtlCol="0" anchor="t">
            <a:spAutoFit/>
          </a:bodyPr>
          <a:lstStyle/>
          <a:p>
            <a:pPr>
              <a:defRPr/>
            </a:pPr>
            <a:r>
              <a:rPr lang="en-US" sz="1150" dirty="0">
                <a:latin typeface="Constantia" panose="02030602050306030303" pitchFamily="18" charset="0"/>
                <a:cs typeface="Calibri" panose="020F0502020204030204" pitchFamily="34" charset="0"/>
              </a:rPr>
              <a:t>Shelby received a heart transplant when she was just 10 years old. Today, she is pursuing a career as a physician's assistant to help others who are sick.</a:t>
            </a:r>
          </a:p>
          <a:p>
            <a:pPr>
              <a:defRPr/>
            </a:pPr>
            <a:endParaRPr lang="en-US" sz="1150" dirty="0">
              <a:latin typeface="Constantia" panose="02030602050306030303" pitchFamily="18" charset="0"/>
              <a:ea typeface="+mn-lt"/>
              <a:cs typeface="+mn-lt"/>
            </a:endParaRPr>
          </a:p>
          <a:p>
            <a:pPr>
              <a:defRPr/>
            </a:pPr>
            <a:r>
              <a:rPr lang="en-US" sz="1150" dirty="0">
                <a:latin typeface="Constantia" panose="02030602050306030303" pitchFamily="18" charset="0"/>
                <a:ea typeface="+mn-lt"/>
                <a:cs typeface="+mn-lt"/>
              </a:rPr>
              <a:t>https://www.youtube.com/watch?v=TLQrGSB-jto</a:t>
            </a:r>
            <a:endParaRPr lang="en-US" dirty="0">
              <a:latin typeface="Constantia" panose="02030602050306030303" pitchFamily="18" charset="0"/>
            </a:endParaRPr>
          </a:p>
        </p:txBody>
      </p:sp>
    </p:spTree>
    <p:extLst>
      <p:ext uri="{BB962C8B-B14F-4D97-AF65-F5344CB8AC3E}">
        <p14:creationId xmlns:p14="http://schemas.microsoft.com/office/powerpoint/2010/main" val="98125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CF470F2-5209-4017-A7D7-17EC8B07FE0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8491E20B-036F-4F7B-B891-BE6039BD4B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455A314-4DFB-4911-BE28-D89D8C08320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083" t="17080" b="19558"/>
          <a:stretch/>
        </p:blipFill>
        <p:spPr>
          <a:xfrm>
            <a:off x="1753581" y="4201030"/>
            <a:ext cx="7444793" cy="2725019"/>
          </a:xfrm>
          <a:prstGeom prst="rect">
            <a:avLst/>
          </a:prstGeom>
          <a:ln>
            <a:noFill/>
          </a:ln>
        </p:spPr>
      </p:pic>
      <p:sp>
        <p:nvSpPr>
          <p:cNvPr id="12" name="Rectangle 11">
            <a:extLst>
              <a:ext uri="{FF2B5EF4-FFF2-40B4-BE49-F238E27FC236}">
                <a16:creationId xmlns:a16="http://schemas.microsoft.com/office/drawing/2014/main" id="{675ABF5D-5F5E-4726-BB5C-5FE303109CC6}"/>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757533" y="3157769"/>
            <a:ext cx="5422249" cy="1323439"/>
          </a:xfrm>
          <a:prstGeom prst="rect">
            <a:avLst/>
          </a:prstGeom>
          <a:noFill/>
        </p:spPr>
        <p:txBody>
          <a:bodyPr wrap="square" rtlCol="0">
            <a:spAutoFit/>
          </a:bodyPr>
          <a:lstStyle/>
          <a:p>
            <a:r>
              <a:rPr lang="en-US" sz="3900" b="1" dirty="0">
                <a:solidFill>
                  <a:schemeClr val="bg1"/>
                </a:solidFill>
                <a:latin typeface="Arial" panose="020B0604020202020204" pitchFamily="34" charset="0"/>
                <a:cs typeface="Arial" panose="020B0604020202020204" pitchFamily="34" charset="0"/>
              </a:rPr>
              <a:t>EMAIL &amp; NEWSLETTER COPY</a:t>
            </a:r>
          </a:p>
        </p:txBody>
      </p:sp>
      <p:sp>
        <p:nvSpPr>
          <p:cNvPr id="8" name="Rectangle 7">
            <a:extLst>
              <a:ext uri="{FF2B5EF4-FFF2-40B4-BE49-F238E27FC236}">
                <a16:creationId xmlns:a16="http://schemas.microsoft.com/office/drawing/2014/main" id="{F2D79249-028E-4F25-B798-FB3A8000A86D}"/>
              </a:ext>
            </a:extLst>
          </p:cNvPr>
          <p:cNvSpPr/>
          <p:nvPr/>
        </p:nvSpPr>
        <p:spPr>
          <a:xfrm>
            <a:off x="2130504" y="797573"/>
            <a:ext cx="6364909" cy="5355825"/>
          </a:xfrm>
          <a:prstGeom prst="rect">
            <a:avLst/>
          </a:prstGeom>
        </p:spPr>
        <p:txBody>
          <a:bodyPr wrap="square" lIns="91440" tIns="45720" rIns="91440" bIns="45720" anchor="t">
            <a:spAutoFit/>
          </a:bodyPr>
          <a:lstStyle/>
          <a:p>
            <a:pPr>
              <a:spcBef>
                <a:spcPts val="600"/>
              </a:spcBef>
              <a:spcAft>
                <a:spcPts val="600"/>
              </a:spcAft>
            </a:pPr>
            <a:r>
              <a:rPr lang="en-US" sz="1150" dirty="0">
                <a:latin typeface="Constantia" panose="02030602050306030303" pitchFamily="18" charset="0"/>
                <a:cs typeface="Calibri" panose="020F0502020204030204" pitchFamily="34" charset="0"/>
              </a:rPr>
              <a:t>With the overwhelming loss of life experienced in the past year due to the COVID-19 pandemic, it can be difficult to remember the countless lives that have been saved. As healthcare professionals, essential workers, and caring members of our communities, we are all working to ensure the health and safety of our patients, neighbors, family and friends.   </a:t>
            </a:r>
          </a:p>
          <a:p>
            <a:pPr>
              <a:spcBef>
                <a:spcPts val="600"/>
              </a:spcBef>
              <a:spcAft>
                <a:spcPts val="600"/>
              </a:spcAft>
            </a:pPr>
            <a:r>
              <a:rPr lang="en-US" sz="1150" dirty="0">
                <a:latin typeface="Constantia" panose="02030602050306030303" pitchFamily="18" charset="0"/>
                <a:cs typeface="Calibri" panose="020F0502020204030204" pitchFamily="34" charset="0"/>
              </a:rPr>
              <a:t>April is National Donate Life Month, a celebration of our ability to save lives through organ, eye and tissue donation. We as individuals, are empowered to give the gift of life, heal the sick and extend our generosity and kindness to others.   </a:t>
            </a:r>
          </a:p>
          <a:p>
            <a:pPr>
              <a:spcBef>
                <a:spcPts val="600"/>
              </a:spcBef>
              <a:spcAft>
                <a:spcPts val="600"/>
              </a:spcAft>
            </a:pPr>
            <a:r>
              <a:rPr lang="en-US" sz="1150" b="1" dirty="0">
                <a:latin typeface="Constantia" panose="02030602050306030303" pitchFamily="18" charset="0"/>
                <a:cs typeface="Calibri" panose="020F0502020204030204" pitchFamily="34" charset="0"/>
              </a:rPr>
              <a:t>THE FACTS ABOUT SAVING LIVES</a:t>
            </a:r>
          </a:p>
          <a:p>
            <a:pPr>
              <a:spcBef>
                <a:spcPts val="600"/>
              </a:spcBef>
              <a:spcAft>
                <a:spcPts val="600"/>
              </a:spcAft>
            </a:pPr>
            <a:r>
              <a:rPr lang="en-US" sz="1150" dirty="0">
                <a:latin typeface="Constantia" panose="02030602050306030303" pitchFamily="18" charset="0"/>
                <a:cs typeface="Calibri" panose="020F0502020204030204" pitchFamily="34" charset="0"/>
              </a:rPr>
              <a:t>The quality of care you receive from medical professionals is never compromised because of your status as an organ, eye and tissue donor.</a:t>
            </a:r>
          </a:p>
          <a:p>
            <a:pPr marL="285750" indent="-285750">
              <a:spcAft>
                <a:spcPts val="300"/>
              </a:spcAft>
              <a:buFont typeface="Arial"/>
              <a:buChar char="•"/>
            </a:pPr>
            <a:r>
              <a:rPr lang="en-US" sz="1150" dirty="0">
                <a:latin typeface="Constantia" panose="02030602050306030303" pitchFamily="18" charset="0"/>
                <a:cs typeface="Calibri" panose="020F0502020204030204" pitchFamily="34" charset="0"/>
              </a:rPr>
              <a:t>Organ donation is often possible even with certain health conditions. </a:t>
            </a:r>
          </a:p>
          <a:p>
            <a:pPr marL="285750" indent="-285750">
              <a:spcAft>
                <a:spcPts val="300"/>
              </a:spcAft>
              <a:buFont typeface="Arial"/>
              <a:buChar char="•"/>
            </a:pPr>
            <a:r>
              <a:rPr lang="en-US" sz="1150" dirty="0">
                <a:latin typeface="Constantia" panose="02030602050306030303" pitchFamily="18" charset="0"/>
                <a:cs typeface="Calibri" panose="020F0502020204030204" pitchFamily="34" charset="0"/>
              </a:rPr>
              <a:t>There is no age limit to be an organ donor. The oldest donor in New York was 93 years old.   </a:t>
            </a:r>
          </a:p>
          <a:p>
            <a:pPr marL="285750" indent="-285750">
              <a:spcAft>
                <a:spcPts val="300"/>
              </a:spcAft>
              <a:buFont typeface="Arial"/>
              <a:buChar char="•"/>
            </a:pPr>
            <a:r>
              <a:rPr lang="en-US" sz="1150" dirty="0">
                <a:latin typeface="Constantia" panose="02030602050306030303" pitchFamily="18" charset="0"/>
                <a:cs typeface="Calibri" panose="020F0502020204030204" pitchFamily="34" charset="0"/>
              </a:rPr>
              <a:t>The organ donation process follows strict guidelines to ensure fairness and equity. </a:t>
            </a:r>
          </a:p>
          <a:p>
            <a:pPr marL="285750" indent="-285750">
              <a:spcAft>
                <a:spcPts val="300"/>
              </a:spcAft>
              <a:buFont typeface="Arial"/>
              <a:buChar char="•"/>
            </a:pPr>
            <a:r>
              <a:rPr lang="en-US" sz="1150" dirty="0">
                <a:latin typeface="Constantia" panose="02030602050306030303" pitchFamily="18" charset="0"/>
                <a:cs typeface="Calibri" panose="020F0502020204030204" pitchFamily="34" charset="0"/>
              </a:rPr>
              <a:t>Because organ donation saves lives, most religions celebrate it as a final act of kindness and extending one's blessings. </a:t>
            </a:r>
          </a:p>
          <a:p>
            <a:pPr>
              <a:spcBef>
                <a:spcPts val="600"/>
              </a:spcBef>
              <a:spcAft>
                <a:spcPts val="600"/>
              </a:spcAft>
            </a:pPr>
            <a:r>
              <a:rPr lang="en-US" sz="1150" dirty="0">
                <a:latin typeface="Constantia" panose="02030602050306030303" pitchFamily="18" charset="0"/>
                <a:cs typeface="Calibri" panose="020F0502020204030204" pitchFamily="34" charset="0"/>
              </a:rPr>
              <a:t>This month, we come together as a community to raise awareness about the lifesaving power of organ, eye and tissue donation, celebrate those who have given the gift of life, and encourage others to sign up as donors. One person can save up to eight lives and leave a lasting legacy by helping others live on. </a:t>
            </a:r>
          </a:p>
          <a:p>
            <a:pPr>
              <a:spcBef>
                <a:spcPts val="600"/>
              </a:spcBef>
              <a:spcAft>
                <a:spcPts val="600"/>
              </a:spcAft>
            </a:pPr>
            <a:r>
              <a:rPr lang="en-US" sz="1150" dirty="0">
                <a:latin typeface="Constantia" panose="02030602050306030303" pitchFamily="18" charset="0"/>
                <a:cs typeface="Calibri" panose="020F0502020204030204" pitchFamily="34" charset="0"/>
              </a:rPr>
              <a:t>In support of the nearly 10,000 children and adults waiting for a transplant, please take a few moments to learn more about organ, eye and tissue donation and to consider signing up to save a life. Please visit LiveOnNY.org to learn more. </a:t>
            </a:r>
          </a:p>
          <a:p>
            <a:endParaRPr lang="en-US" sz="1200" dirty="0">
              <a:latin typeface="Constantia" panose="02030602050306030303" pitchFamily="18" charset="0"/>
              <a:cs typeface="Calibri"/>
            </a:endParaRPr>
          </a:p>
          <a:p>
            <a:pPr>
              <a:lnSpc>
                <a:spcPct val="107000"/>
              </a:lnSpc>
              <a:spcAft>
                <a:spcPts val="800"/>
              </a:spcAft>
            </a:pPr>
            <a:r>
              <a:rPr lang="en-US" sz="1200" dirty="0">
                <a:latin typeface="Constantia" panose="02030602050306030303" pitchFamily="18" charset="0"/>
                <a:ea typeface="Calibri" panose="020F0502020204030204" pitchFamily="34" charset="0"/>
                <a:cs typeface="Times New Roman"/>
              </a:rPr>
              <a:t>	</a:t>
            </a:r>
            <a:endParaRPr lang="en-US" sz="1200" dirty="0">
              <a:latin typeface="Constantia" panose="02030602050306030303" pitchFamily="18" charset="0"/>
              <a:cs typeface="Calibri" panose="020F0502020204030204"/>
            </a:endParaRPr>
          </a:p>
        </p:txBody>
      </p:sp>
      <p:pic>
        <p:nvPicPr>
          <p:cNvPr id="11" name="Picture 2" descr="Authentic Booking">
            <a:extLst>
              <a:ext uri="{FF2B5EF4-FFF2-40B4-BE49-F238E27FC236}">
                <a16:creationId xmlns:a16="http://schemas.microsoft.com/office/drawing/2014/main" id="{CA2FCE4F-AAAC-40A7-A6B7-821F54EC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29" y="302530"/>
            <a:ext cx="1012525" cy="10125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2FB421C-D6E4-4F5D-B8EE-7C720EA30A21}"/>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APRIL CELEBRATES THE GIFT OF LIFE</a:t>
            </a:r>
          </a:p>
        </p:txBody>
      </p:sp>
    </p:spTree>
    <p:extLst>
      <p:ext uri="{BB962C8B-B14F-4D97-AF65-F5344CB8AC3E}">
        <p14:creationId xmlns:p14="http://schemas.microsoft.com/office/powerpoint/2010/main" val="4168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46E509A-F928-4723-85A3-14D4BD45408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8DB678EB-650F-4E7B-8C1C-1AD8071EF79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A18E36D-8947-4302-9ED5-0EEC44FED35C}"/>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275129"/>
            <a:ext cx="5587638"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POSTERS</a:t>
            </a:r>
          </a:p>
        </p:txBody>
      </p:sp>
      <p:pic>
        <p:nvPicPr>
          <p:cNvPr id="8" name="Picture 7">
            <a:extLst>
              <a:ext uri="{FF2B5EF4-FFF2-40B4-BE49-F238E27FC236}">
                <a16:creationId xmlns:a16="http://schemas.microsoft.com/office/drawing/2014/main" id="{BA2EBCAF-F716-4A0C-B927-F4FEB13DF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736" y="1111477"/>
            <a:ext cx="1669003" cy="2579368"/>
          </a:xfrm>
          <a:prstGeom prst="rect">
            <a:avLst/>
          </a:prstGeom>
          <a:ln w="3175">
            <a:solidFill>
              <a:schemeClr val="bg1">
                <a:lumMod val="85000"/>
              </a:schemeClr>
            </a:solidFill>
          </a:ln>
        </p:spPr>
      </p:pic>
      <p:pic>
        <p:nvPicPr>
          <p:cNvPr id="12" name="Picture 11" descr="Graphical user interface, application&#10;&#10;Description automatically generated">
            <a:extLst>
              <a:ext uri="{FF2B5EF4-FFF2-40B4-BE49-F238E27FC236}">
                <a16:creationId xmlns:a16="http://schemas.microsoft.com/office/drawing/2014/main" id="{3D5CBB4D-48AE-43D0-9542-4EA2E3CA5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30" y="1111477"/>
            <a:ext cx="1669003" cy="2579368"/>
          </a:xfrm>
          <a:prstGeom prst="rect">
            <a:avLst/>
          </a:prstGeom>
          <a:ln w="3175">
            <a:solidFill>
              <a:schemeClr val="bg1">
                <a:lumMod val="85000"/>
              </a:schemeClr>
            </a:solidFill>
          </a:ln>
        </p:spPr>
      </p:pic>
      <p:pic>
        <p:nvPicPr>
          <p:cNvPr id="14" name="Picture 13" descr="A picture containing text&#10;&#10;Description automatically generated">
            <a:extLst>
              <a:ext uri="{FF2B5EF4-FFF2-40B4-BE49-F238E27FC236}">
                <a16:creationId xmlns:a16="http://schemas.microsoft.com/office/drawing/2014/main" id="{5839DBEF-9091-4F20-A638-C24817425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283" y="3858880"/>
            <a:ext cx="1669003" cy="2579368"/>
          </a:xfrm>
          <a:prstGeom prst="rect">
            <a:avLst/>
          </a:prstGeom>
          <a:ln w="3175">
            <a:solidFill>
              <a:schemeClr val="bg1">
                <a:lumMod val="85000"/>
              </a:schemeClr>
            </a:solidFill>
          </a:ln>
        </p:spPr>
      </p:pic>
      <p:pic>
        <p:nvPicPr>
          <p:cNvPr id="5" name="Graphic 4" descr="Easel">
            <a:extLst>
              <a:ext uri="{FF2B5EF4-FFF2-40B4-BE49-F238E27FC236}">
                <a16:creationId xmlns:a16="http://schemas.microsoft.com/office/drawing/2014/main" id="{ACAAD9E6-A87D-4222-BE1C-6648CDC6B0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31" y="276779"/>
            <a:ext cx="1188720" cy="118872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D268DEFA-25F0-454C-ADDC-182DD1CD9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283" y="1111476"/>
            <a:ext cx="1669003" cy="2579369"/>
          </a:xfrm>
          <a:prstGeom prst="rect">
            <a:avLst/>
          </a:prstGeom>
          <a:ln w="3175">
            <a:solidFill>
              <a:schemeClr val="bg1">
                <a:lumMod val="85000"/>
              </a:schemeClr>
            </a:solidFill>
          </a:ln>
        </p:spPr>
      </p:pic>
      <p:sp>
        <p:nvSpPr>
          <p:cNvPr id="18" name="TextBox 17">
            <a:extLst>
              <a:ext uri="{FF2B5EF4-FFF2-40B4-BE49-F238E27FC236}">
                <a16:creationId xmlns:a16="http://schemas.microsoft.com/office/drawing/2014/main" id="{9B04FBD7-C1C1-4E19-B3C4-1CF2B1C2768E}"/>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cs typeface="Arial" panose="020B0604020202020204" pitchFamily="34" charset="0"/>
              </a:rPr>
              <a:t>POSTERS</a:t>
            </a:r>
          </a:p>
        </p:txBody>
      </p:sp>
      <p:pic>
        <p:nvPicPr>
          <p:cNvPr id="10" name="Picture 9" descr="Graphical user interface&#10;&#10;Description automatically generated">
            <a:extLst>
              <a:ext uri="{FF2B5EF4-FFF2-40B4-BE49-F238E27FC236}">
                <a16:creationId xmlns:a16="http://schemas.microsoft.com/office/drawing/2014/main" id="{818A9D64-7BFE-4DE8-AAF8-C67D656FC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830" y="3858880"/>
            <a:ext cx="1669003" cy="257936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6A9A13C1-20EB-42DB-9DFC-931B8C222B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4736" y="3858880"/>
            <a:ext cx="1669003" cy="2579368"/>
          </a:xfrm>
          <a:prstGeom prst="rect">
            <a:avLst/>
          </a:prstGeom>
        </p:spPr>
      </p:pic>
    </p:spTree>
    <p:extLst>
      <p:ext uri="{BB962C8B-B14F-4D97-AF65-F5344CB8AC3E}">
        <p14:creationId xmlns:p14="http://schemas.microsoft.com/office/powerpoint/2010/main" val="337879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87D493-90C4-451E-9A58-2F1D9FCDA85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E89B188-59F7-47F1-AF5C-9BBCE72A58D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02C3748-5C4F-4CA5-9695-29037F4D025E}"/>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275129"/>
            <a:ext cx="5587638"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GRAPHICS</a:t>
            </a:r>
          </a:p>
        </p:txBody>
      </p:sp>
      <p:pic>
        <p:nvPicPr>
          <p:cNvPr id="20" name="Picture 19">
            <a:extLst>
              <a:ext uri="{FF2B5EF4-FFF2-40B4-BE49-F238E27FC236}">
                <a16:creationId xmlns:a16="http://schemas.microsoft.com/office/drawing/2014/main" id="{DFA2D39E-E569-4AC2-8D26-1585F6C6E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674" y="5821387"/>
            <a:ext cx="6051956" cy="748181"/>
          </a:xfrm>
          <a:prstGeom prst="rect">
            <a:avLst/>
          </a:prstGeom>
        </p:spPr>
      </p:pic>
      <p:pic>
        <p:nvPicPr>
          <p:cNvPr id="7" name="Graphic 6" descr="Image">
            <a:extLst>
              <a:ext uri="{FF2B5EF4-FFF2-40B4-BE49-F238E27FC236}">
                <a16:creationId xmlns:a16="http://schemas.microsoft.com/office/drawing/2014/main" id="{04A4085C-D02E-4844-8DA3-9B63E15B4F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231" y="82511"/>
            <a:ext cx="1188720" cy="1188720"/>
          </a:xfrm>
          <a:prstGeom prst="rect">
            <a:avLst/>
          </a:prstGeom>
        </p:spPr>
      </p:pic>
      <p:pic>
        <p:nvPicPr>
          <p:cNvPr id="18" name="Picture 17" descr="A picture containing application&#10;&#10;Description automatically generated">
            <a:extLst>
              <a:ext uri="{FF2B5EF4-FFF2-40B4-BE49-F238E27FC236}">
                <a16:creationId xmlns:a16="http://schemas.microsoft.com/office/drawing/2014/main" id="{F1657F16-DCF9-4073-A070-2C575AED1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848" y="708512"/>
            <a:ext cx="3385615" cy="2113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35A91473-D577-4B27-B82F-F68B258B1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9665" y="3087010"/>
            <a:ext cx="3374797" cy="189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79E6D433-6A08-412D-8A5F-D3A34F046177}"/>
              </a:ext>
            </a:extLst>
          </p:cNvPr>
          <p:cNvSpPr txBox="1"/>
          <p:nvPr/>
        </p:nvSpPr>
        <p:spPr>
          <a:xfrm>
            <a:off x="2294216" y="271609"/>
            <a:ext cx="2277784" cy="369332"/>
          </a:xfrm>
          <a:prstGeom prst="rect">
            <a:avLst/>
          </a:prstGeom>
          <a:noFill/>
        </p:spPr>
        <p:txBody>
          <a:bodyPr wrap="square" rtlCol="0">
            <a:spAutoFit/>
          </a:bodyPr>
          <a:lstStyle/>
          <a:p>
            <a:r>
              <a:rPr lang="en-US" b="1" dirty="0">
                <a:latin typeface="Constantia" panose="02030602050306030303" pitchFamily="18" charset="0"/>
                <a:cs typeface="Arial" panose="020B0604020202020204" pitchFamily="34" charset="0"/>
              </a:rPr>
              <a:t>SCREENSAVERS</a:t>
            </a:r>
          </a:p>
        </p:txBody>
      </p:sp>
      <p:sp>
        <p:nvSpPr>
          <p:cNvPr id="15" name="TextBox 14">
            <a:extLst>
              <a:ext uri="{FF2B5EF4-FFF2-40B4-BE49-F238E27FC236}">
                <a16:creationId xmlns:a16="http://schemas.microsoft.com/office/drawing/2014/main" id="{E1CE3978-F9A5-4805-B9AB-E8BC89B1D3FE}"/>
              </a:ext>
            </a:extLst>
          </p:cNvPr>
          <p:cNvSpPr txBox="1"/>
          <p:nvPr/>
        </p:nvSpPr>
        <p:spPr>
          <a:xfrm>
            <a:off x="2287047" y="5215784"/>
            <a:ext cx="4777795" cy="369332"/>
          </a:xfrm>
          <a:prstGeom prst="rect">
            <a:avLst/>
          </a:prstGeom>
          <a:noFill/>
        </p:spPr>
        <p:txBody>
          <a:bodyPr wrap="square" rtlCol="0">
            <a:spAutoFit/>
          </a:bodyPr>
          <a:lstStyle/>
          <a:p>
            <a:r>
              <a:rPr lang="en-US" b="1" dirty="0">
                <a:latin typeface="Constantia" panose="02030602050306030303" pitchFamily="18" charset="0"/>
              </a:rPr>
              <a:t>EMAIL SIGNATURE</a:t>
            </a:r>
          </a:p>
        </p:txBody>
      </p:sp>
    </p:spTree>
    <p:extLst>
      <p:ext uri="{BB962C8B-B14F-4D97-AF65-F5344CB8AC3E}">
        <p14:creationId xmlns:p14="http://schemas.microsoft.com/office/powerpoint/2010/main" val="282207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30C5B55-4285-4EAC-AD44-F0526EFE1D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FE80F0F-8E0F-4D70-9E15-6CA7C0DD939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6E2872B-7BA2-486D-9782-81EFC4C76291}"/>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23627" y="3208800"/>
            <a:ext cx="5554436" cy="1077218"/>
          </a:xfrm>
          <a:prstGeom prst="rect">
            <a:avLst/>
          </a:prstGeom>
          <a:noFill/>
        </p:spPr>
        <p:txBody>
          <a:bodyPr wrap="square" rtlCol="0">
            <a:spAutoFit/>
          </a:bodyPr>
          <a:lstStyle/>
          <a:p>
            <a:r>
              <a:rPr lang="en-US" sz="3100" b="1" dirty="0">
                <a:solidFill>
                  <a:schemeClr val="bg1"/>
                </a:solidFill>
                <a:latin typeface="Arial" panose="020B0604020202020204" pitchFamily="34" charset="0"/>
                <a:cs typeface="Arial" panose="020B0604020202020204" pitchFamily="34" charset="0"/>
              </a:rPr>
              <a:t>EDUCATIONAL</a:t>
            </a:r>
            <a:br>
              <a:rPr lang="en-US" sz="3100" b="1" dirty="0">
                <a:solidFill>
                  <a:schemeClr val="bg1"/>
                </a:solidFill>
                <a:latin typeface="Arial" panose="020B0604020202020204" pitchFamily="34" charset="0"/>
                <a:cs typeface="Arial" panose="020B0604020202020204" pitchFamily="34" charset="0"/>
              </a:rPr>
            </a:br>
            <a:r>
              <a:rPr lang="en-US" sz="3100" b="1" dirty="0">
                <a:solidFill>
                  <a:schemeClr val="bg1"/>
                </a:solidFill>
                <a:latin typeface="Arial" panose="020B0604020202020204" pitchFamily="34" charset="0"/>
                <a:cs typeface="Arial" panose="020B0604020202020204" pitchFamily="34" charset="0"/>
              </a:rPr>
              <a:t>MATERIALS: BROCHURES</a:t>
            </a:r>
          </a:p>
        </p:txBody>
      </p:sp>
      <p:pic>
        <p:nvPicPr>
          <p:cNvPr id="7" name="Picture 4" descr="Search Icon White Png #134054 - Free Icons Library">
            <a:extLst>
              <a:ext uri="{FF2B5EF4-FFF2-40B4-BE49-F238E27FC236}">
                <a16:creationId xmlns:a16="http://schemas.microsoft.com/office/drawing/2014/main" id="{A016E171-4D3F-475D-8C1E-BCC295347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1" y="276151"/>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2ED0EAF-EC0A-4F04-8784-36C6BF7FB226}"/>
              </a:ext>
            </a:extLst>
          </p:cNvPr>
          <p:cNvSpPr txBox="1"/>
          <p:nvPr/>
        </p:nvSpPr>
        <p:spPr>
          <a:xfrm>
            <a:off x="6874284" y="2391156"/>
            <a:ext cx="913768"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Chinese</a:t>
            </a:r>
          </a:p>
        </p:txBody>
      </p:sp>
      <p:sp>
        <p:nvSpPr>
          <p:cNvPr id="21" name="TextBox 20">
            <a:extLst>
              <a:ext uri="{FF2B5EF4-FFF2-40B4-BE49-F238E27FC236}">
                <a16:creationId xmlns:a16="http://schemas.microsoft.com/office/drawing/2014/main" id="{CE08F1A5-FD18-4F67-B47B-1E9E19CAFFC1}"/>
              </a:ext>
            </a:extLst>
          </p:cNvPr>
          <p:cNvSpPr txBox="1"/>
          <p:nvPr/>
        </p:nvSpPr>
        <p:spPr>
          <a:xfrm>
            <a:off x="4381116" y="2393392"/>
            <a:ext cx="913768"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Spanish</a:t>
            </a:r>
          </a:p>
        </p:txBody>
      </p:sp>
      <p:sp>
        <p:nvSpPr>
          <p:cNvPr id="22" name="TextBox 21">
            <a:extLst>
              <a:ext uri="{FF2B5EF4-FFF2-40B4-BE49-F238E27FC236}">
                <a16:creationId xmlns:a16="http://schemas.microsoft.com/office/drawing/2014/main" id="{5DE7A7F0-9507-47DE-B753-1434973218F3}"/>
              </a:ext>
            </a:extLst>
          </p:cNvPr>
          <p:cNvSpPr txBox="1"/>
          <p:nvPr/>
        </p:nvSpPr>
        <p:spPr>
          <a:xfrm>
            <a:off x="5631592" y="2393392"/>
            <a:ext cx="913768"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Russian</a:t>
            </a:r>
          </a:p>
        </p:txBody>
      </p:sp>
      <p:sp>
        <p:nvSpPr>
          <p:cNvPr id="28" name="TextBox 27">
            <a:extLst>
              <a:ext uri="{FF2B5EF4-FFF2-40B4-BE49-F238E27FC236}">
                <a16:creationId xmlns:a16="http://schemas.microsoft.com/office/drawing/2014/main" id="{FBB1BA61-4ECD-4FA3-BA99-8A9434FDEFBE}"/>
              </a:ext>
            </a:extLst>
          </p:cNvPr>
          <p:cNvSpPr txBox="1"/>
          <p:nvPr/>
        </p:nvSpPr>
        <p:spPr>
          <a:xfrm>
            <a:off x="3168833" y="2391156"/>
            <a:ext cx="913768" cy="276999"/>
          </a:xfrm>
          <a:prstGeom prst="rect">
            <a:avLst/>
          </a:prstGeom>
          <a:noFill/>
          <a:ln>
            <a:noFill/>
          </a:ln>
        </p:spPr>
        <p:txBody>
          <a:bodyPr wrap="square" rtlCol="0">
            <a:spAutoFit/>
          </a:bodyPr>
          <a:lstStyle/>
          <a:p>
            <a:pPr algn="ctr"/>
            <a:r>
              <a:rPr lang="en-US" sz="1200" dirty="0">
                <a:solidFill>
                  <a:srgbClr val="002060"/>
                </a:solidFill>
                <a:latin typeface="Constantia" panose="02030602050306030303" pitchFamily="18" charset="0"/>
              </a:rPr>
              <a:t>English</a:t>
            </a:r>
          </a:p>
        </p:txBody>
      </p:sp>
      <p:pic>
        <p:nvPicPr>
          <p:cNvPr id="29" name="Picture 28">
            <a:extLst>
              <a:ext uri="{FF2B5EF4-FFF2-40B4-BE49-F238E27FC236}">
                <a16:creationId xmlns:a16="http://schemas.microsoft.com/office/drawing/2014/main" id="{D8F7BA3B-3A47-4800-9792-A193F8ABF4F7}"/>
              </a:ext>
            </a:extLst>
          </p:cNvPr>
          <p:cNvPicPr>
            <a:picLocks noChangeAspect="1"/>
          </p:cNvPicPr>
          <p:nvPr/>
        </p:nvPicPr>
        <p:blipFill rotWithShape="1">
          <a:blip r:embed="rId3"/>
          <a:srcRect l="46796" t="31617" r="37994" b="11035"/>
          <a:stretch/>
        </p:blipFill>
        <p:spPr>
          <a:xfrm>
            <a:off x="4385848" y="354156"/>
            <a:ext cx="904305" cy="191791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74A05F53-A899-40A8-98F2-4D917E3A2808}"/>
              </a:ext>
            </a:extLst>
          </p:cNvPr>
          <p:cNvPicPr>
            <a:picLocks noChangeAspect="1"/>
          </p:cNvPicPr>
          <p:nvPr/>
        </p:nvPicPr>
        <p:blipFill rotWithShape="1">
          <a:blip r:embed="rId4"/>
          <a:srcRect l="46796" t="32352" r="37994" b="11208"/>
          <a:stretch/>
        </p:blipFill>
        <p:spPr>
          <a:xfrm>
            <a:off x="5629058" y="354156"/>
            <a:ext cx="918837" cy="191791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3B14A03A-05B9-40E4-9195-07A602A43AE7}"/>
              </a:ext>
            </a:extLst>
          </p:cNvPr>
          <p:cNvPicPr>
            <a:picLocks noChangeAspect="1"/>
          </p:cNvPicPr>
          <p:nvPr/>
        </p:nvPicPr>
        <p:blipFill rotWithShape="1">
          <a:blip r:embed="rId5"/>
          <a:srcRect l="43624" t="12848" r="44219" b="40785"/>
          <a:stretch/>
        </p:blipFill>
        <p:spPr>
          <a:xfrm>
            <a:off x="3182229" y="369220"/>
            <a:ext cx="886977" cy="19028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141F35AF-A39F-4F65-BA16-6E52CBD2F57F}"/>
              </a:ext>
            </a:extLst>
          </p:cNvPr>
          <p:cNvPicPr>
            <a:picLocks noChangeAspect="1"/>
          </p:cNvPicPr>
          <p:nvPr/>
        </p:nvPicPr>
        <p:blipFill rotWithShape="1">
          <a:blip r:embed="rId6"/>
          <a:srcRect l="44187" t="13711" r="38524" b="18975"/>
          <a:stretch/>
        </p:blipFill>
        <p:spPr>
          <a:xfrm>
            <a:off x="6892468" y="354156"/>
            <a:ext cx="877400" cy="192161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97AC39A-51FE-4937-888D-A43091022E2B}"/>
              </a:ext>
            </a:extLst>
          </p:cNvPr>
          <p:cNvPicPr>
            <a:picLocks noChangeAspect="1"/>
          </p:cNvPicPr>
          <p:nvPr/>
        </p:nvPicPr>
        <p:blipFill rotWithShape="1">
          <a:blip r:embed="rId7"/>
          <a:srcRect l="76915" t="29463" r="8148" b="14572"/>
          <a:stretch/>
        </p:blipFill>
        <p:spPr>
          <a:xfrm>
            <a:off x="7648848" y="3779231"/>
            <a:ext cx="972191" cy="204897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2D91D0C8-F004-4925-BD01-108D1E364A84}"/>
              </a:ext>
            </a:extLst>
          </p:cNvPr>
          <p:cNvSpPr txBox="1"/>
          <p:nvPr/>
        </p:nvSpPr>
        <p:spPr>
          <a:xfrm>
            <a:off x="6116091" y="5956839"/>
            <a:ext cx="1326277"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Catholic</a:t>
            </a:r>
          </a:p>
        </p:txBody>
      </p:sp>
      <p:sp>
        <p:nvSpPr>
          <p:cNvPr id="24" name="TextBox 23">
            <a:extLst>
              <a:ext uri="{FF2B5EF4-FFF2-40B4-BE49-F238E27FC236}">
                <a16:creationId xmlns:a16="http://schemas.microsoft.com/office/drawing/2014/main" id="{C0CED978-A91E-4E57-B143-5AFC50036EBB}"/>
              </a:ext>
            </a:extLst>
          </p:cNvPr>
          <p:cNvSpPr txBox="1"/>
          <p:nvPr/>
        </p:nvSpPr>
        <p:spPr>
          <a:xfrm>
            <a:off x="2158802" y="5937344"/>
            <a:ext cx="1111673" cy="461665"/>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Reform</a:t>
            </a:r>
          </a:p>
          <a:p>
            <a:pPr algn="ctr"/>
            <a:r>
              <a:rPr lang="en-US" sz="1200">
                <a:solidFill>
                  <a:srgbClr val="002060"/>
                </a:solidFill>
                <a:latin typeface="Constantia" panose="02030602050306030303" pitchFamily="18" charset="0"/>
              </a:rPr>
              <a:t>Judaism</a:t>
            </a:r>
          </a:p>
        </p:txBody>
      </p:sp>
      <p:sp>
        <p:nvSpPr>
          <p:cNvPr id="25" name="TextBox 24">
            <a:extLst>
              <a:ext uri="{FF2B5EF4-FFF2-40B4-BE49-F238E27FC236}">
                <a16:creationId xmlns:a16="http://schemas.microsoft.com/office/drawing/2014/main" id="{8B412F1F-A04E-44D8-A82B-A6B20A2694D1}"/>
              </a:ext>
            </a:extLst>
          </p:cNvPr>
          <p:cNvSpPr txBox="1"/>
          <p:nvPr/>
        </p:nvSpPr>
        <p:spPr>
          <a:xfrm>
            <a:off x="3403204" y="5937346"/>
            <a:ext cx="1332062" cy="461665"/>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Conservative</a:t>
            </a:r>
          </a:p>
          <a:p>
            <a:pPr algn="ctr"/>
            <a:r>
              <a:rPr lang="en-US" sz="1200">
                <a:solidFill>
                  <a:srgbClr val="002060"/>
                </a:solidFill>
                <a:latin typeface="Constantia" panose="02030602050306030303" pitchFamily="18" charset="0"/>
              </a:rPr>
              <a:t>Judaism</a:t>
            </a:r>
          </a:p>
        </p:txBody>
      </p:sp>
      <p:sp>
        <p:nvSpPr>
          <p:cNvPr id="26" name="TextBox 25">
            <a:extLst>
              <a:ext uri="{FF2B5EF4-FFF2-40B4-BE49-F238E27FC236}">
                <a16:creationId xmlns:a16="http://schemas.microsoft.com/office/drawing/2014/main" id="{B1281728-1292-4631-BABA-98832585F8BC}"/>
              </a:ext>
            </a:extLst>
          </p:cNvPr>
          <p:cNvSpPr txBox="1"/>
          <p:nvPr/>
        </p:nvSpPr>
        <p:spPr>
          <a:xfrm>
            <a:off x="4885507" y="5937345"/>
            <a:ext cx="1111673" cy="461665"/>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Orthodox</a:t>
            </a:r>
          </a:p>
          <a:p>
            <a:pPr algn="ctr"/>
            <a:r>
              <a:rPr lang="en-US" sz="1200">
                <a:solidFill>
                  <a:srgbClr val="002060"/>
                </a:solidFill>
                <a:latin typeface="Constantia" panose="02030602050306030303" pitchFamily="18" charset="0"/>
              </a:rPr>
              <a:t>Judaism</a:t>
            </a:r>
          </a:p>
        </p:txBody>
      </p:sp>
      <p:sp>
        <p:nvSpPr>
          <p:cNvPr id="27" name="TextBox 26">
            <a:extLst>
              <a:ext uri="{FF2B5EF4-FFF2-40B4-BE49-F238E27FC236}">
                <a16:creationId xmlns:a16="http://schemas.microsoft.com/office/drawing/2014/main" id="{D69EE3E9-1C43-430B-BCE2-5B3600FB7980}"/>
              </a:ext>
            </a:extLst>
          </p:cNvPr>
          <p:cNvSpPr txBox="1"/>
          <p:nvPr/>
        </p:nvSpPr>
        <p:spPr>
          <a:xfrm>
            <a:off x="7471805" y="5956839"/>
            <a:ext cx="1326277"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Black</a:t>
            </a:r>
          </a:p>
        </p:txBody>
      </p:sp>
      <p:pic>
        <p:nvPicPr>
          <p:cNvPr id="32" name="Picture 31">
            <a:extLst>
              <a:ext uri="{FF2B5EF4-FFF2-40B4-BE49-F238E27FC236}">
                <a16:creationId xmlns:a16="http://schemas.microsoft.com/office/drawing/2014/main" id="{9E651BB8-EAA8-4664-BEC4-BC921AADB4FF}"/>
              </a:ext>
            </a:extLst>
          </p:cNvPr>
          <p:cNvPicPr>
            <a:picLocks noChangeAspect="1"/>
          </p:cNvPicPr>
          <p:nvPr/>
        </p:nvPicPr>
        <p:blipFill rotWithShape="1">
          <a:blip r:embed="rId8"/>
          <a:srcRect l="44078" t="13193" r="37994" b="17077"/>
          <a:stretch/>
        </p:blipFill>
        <p:spPr>
          <a:xfrm>
            <a:off x="4973074" y="3779232"/>
            <a:ext cx="936539" cy="204897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914AF033-3FDB-47AC-B1C9-19B0FD1181DD}"/>
              </a:ext>
            </a:extLst>
          </p:cNvPr>
          <p:cNvPicPr>
            <a:picLocks noChangeAspect="1"/>
          </p:cNvPicPr>
          <p:nvPr/>
        </p:nvPicPr>
        <p:blipFill rotWithShape="1">
          <a:blip r:embed="rId9"/>
          <a:srcRect l="44078" t="14229" r="37994" b="16731"/>
          <a:stretch/>
        </p:blipFill>
        <p:spPr>
          <a:xfrm>
            <a:off x="2241828" y="3780460"/>
            <a:ext cx="945621" cy="204835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5" name="Picture 34">
            <a:extLst>
              <a:ext uri="{FF2B5EF4-FFF2-40B4-BE49-F238E27FC236}">
                <a16:creationId xmlns:a16="http://schemas.microsoft.com/office/drawing/2014/main" id="{18AD85A7-3D2C-4471-AF9E-969419C09171}"/>
              </a:ext>
            </a:extLst>
          </p:cNvPr>
          <p:cNvPicPr>
            <a:picLocks noChangeAspect="1"/>
          </p:cNvPicPr>
          <p:nvPr/>
        </p:nvPicPr>
        <p:blipFill rotWithShape="1">
          <a:blip r:embed="rId10"/>
          <a:srcRect l="43981" t="14229" r="37994" b="16904"/>
          <a:stretch/>
        </p:blipFill>
        <p:spPr>
          <a:xfrm>
            <a:off x="6302667" y="3779847"/>
            <a:ext cx="953124" cy="204835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FDC9F7A6-E8E1-43A5-B222-CD55AB4D145D}"/>
              </a:ext>
            </a:extLst>
          </p:cNvPr>
          <p:cNvPicPr>
            <a:picLocks noChangeAspect="1"/>
          </p:cNvPicPr>
          <p:nvPr/>
        </p:nvPicPr>
        <p:blipFill rotWithShape="1">
          <a:blip r:embed="rId11"/>
          <a:srcRect l="50000" t="14149" r="31064" b="12200"/>
          <a:stretch/>
        </p:blipFill>
        <p:spPr>
          <a:xfrm>
            <a:off x="3592673" y="3779231"/>
            <a:ext cx="953125" cy="2085285"/>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663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BB5EF8-1E08-4FA8-BB0C-4280F281C1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2078C5C-E5E7-430E-99ED-DAE41905CCF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0EE56-73CC-4310-AB07-81AD06A0A2CF}"/>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459784" y="3315547"/>
            <a:ext cx="4860472"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EDUCATIONAL MATERIALS</a:t>
            </a:r>
          </a:p>
        </p:txBody>
      </p:sp>
      <p:sp>
        <p:nvSpPr>
          <p:cNvPr id="9" name="TextBox 8">
            <a:extLst>
              <a:ext uri="{FF2B5EF4-FFF2-40B4-BE49-F238E27FC236}">
                <a16:creationId xmlns:a16="http://schemas.microsoft.com/office/drawing/2014/main" id="{08521349-C1A0-4F39-867F-1D516097AEDD}"/>
              </a:ext>
            </a:extLst>
          </p:cNvPr>
          <p:cNvSpPr txBox="1"/>
          <p:nvPr/>
        </p:nvSpPr>
        <p:spPr>
          <a:xfrm>
            <a:off x="4987180" y="4296403"/>
            <a:ext cx="1090055" cy="276999"/>
          </a:xfrm>
          <a:prstGeom prst="rect">
            <a:avLst/>
          </a:prstGeom>
          <a:noFill/>
          <a:ln>
            <a:noFill/>
          </a:ln>
        </p:spPr>
        <p:txBody>
          <a:bodyPr wrap="square" rtlCol="0">
            <a:spAutoFit/>
          </a:bodyPr>
          <a:lstStyle/>
          <a:p>
            <a:pPr algn="ctr"/>
            <a:r>
              <a:rPr lang="en-US" sz="1200" dirty="0">
                <a:solidFill>
                  <a:srgbClr val="002060"/>
                </a:solidFill>
                <a:latin typeface="Constantia" panose="02030602050306030303" pitchFamily="18" charset="0"/>
              </a:rPr>
              <a:t>FAQs</a:t>
            </a:r>
          </a:p>
        </p:txBody>
      </p:sp>
      <p:sp>
        <p:nvSpPr>
          <p:cNvPr id="10" name="TextBox 9">
            <a:extLst>
              <a:ext uri="{FF2B5EF4-FFF2-40B4-BE49-F238E27FC236}">
                <a16:creationId xmlns:a16="http://schemas.microsoft.com/office/drawing/2014/main" id="{5BBBDD0E-AA8B-4887-A2C4-D889E83535BD}"/>
              </a:ext>
            </a:extLst>
          </p:cNvPr>
          <p:cNvSpPr txBox="1"/>
          <p:nvPr/>
        </p:nvSpPr>
        <p:spPr>
          <a:xfrm>
            <a:off x="6971676" y="4296405"/>
            <a:ext cx="1909122" cy="276999"/>
          </a:xfrm>
          <a:prstGeom prst="rect">
            <a:avLst/>
          </a:prstGeom>
          <a:noFill/>
          <a:ln>
            <a:noFill/>
          </a:ln>
        </p:spPr>
        <p:txBody>
          <a:bodyPr wrap="square" rtlCol="0">
            <a:spAutoFit/>
          </a:bodyPr>
          <a:lstStyle/>
          <a:p>
            <a:pPr algn="ctr"/>
            <a:r>
              <a:rPr lang="en-US" sz="1200">
                <a:solidFill>
                  <a:srgbClr val="002060"/>
                </a:solidFill>
                <a:latin typeface="Constantia" panose="02030602050306030303" pitchFamily="18" charset="0"/>
              </a:rPr>
              <a:t>Stat Sheet</a:t>
            </a:r>
          </a:p>
        </p:txBody>
      </p:sp>
      <p:sp>
        <p:nvSpPr>
          <p:cNvPr id="11" name="TextBox 10">
            <a:extLst>
              <a:ext uri="{FF2B5EF4-FFF2-40B4-BE49-F238E27FC236}">
                <a16:creationId xmlns:a16="http://schemas.microsoft.com/office/drawing/2014/main" id="{A8D67E1D-0E1B-4D1C-9DE9-6D39137C80C3}"/>
              </a:ext>
            </a:extLst>
          </p:cNvPr>
          <p:cNvSpPr txBox="1"/>
          <p:nvPr/>
        </p:nvSpPr>
        <p:spPr>
          <a:xfrm>
            <a:off x="2744759" y="4296404"/>
            <a:ext cx="1090055" cy="276999"/>
          </a:xfrm>
          <a:prstGeom prst="rect">
            <a:avLst/>
          </a:prstGeom>
          <a:noFill/>
          <a:ln>
            <a:noFill/>
          </a:ln>
        </p:spPr>
        <p:txBody>
          <a:bodyPr wrap="square" rtlCol="0">
            <a:spAutoFit/>
          </a:bodyPr>
          <a:lstStyle/>
          <a:p>
            <a:pPr algn="ctr"/>
            <a:r>
              <a:rPr lang="en-US" sz="1200" dirty="0">
                <a:solidFill>
                  <a:srgbClr val="002060"/>
                </a:solidFill>
                <a:latin typeface="Constantia" panose="02030602050306030303" pitchFamily="18" charset="0"/>
              </a:rPr>
              <a:t>Fact Sheet</a:t>
            </a:r>
          </a:p>
        </p:txBody>
      </p:sp>
      <p:pic>
        <p:nvPicPr>
          <p:cNvPr id="5" name="Picture 4">
            <a:extLst>
              <a:ext uri="{FF2B5EF4-FFF2-40B4-BE49-F238E27FC236}">
                <a16:creationId xmlns:a16="http://schemas.microsoft.com/office/drawing/2014/main" id="{E6ED5FA7-69FC-43C7-9FEA-62567ED0A2C1}"/>
              </a:ext>
            </a:extLst>
          </p:cNvPr>
          <p:cNvPicPr>
            <a:picLocks noChangeAspect="1"/>
          </p:cNvPicPr>
          <p:nvPr/>
        </p:nvPicPr>
        <p:blipFill rotWithShape="1">
          <a:blip r:embed="rId2"/>
          <a:srcRect l="28544" t="38" r="28826" b="680"/>
          <a:stretch/>
        </p:blipFill>
        <p:spPr>
          <a:xfrm rot="21296453">
            <a:off x="2205191" y="1408903"/>
            <a:ext cx="2013664" cy="2637942"/>
          </a:xfrm>
          <a:prstGeom prst="rect">
            <a:avLst/>
          </a:prstGeom>
          <a:ln w="6350" cap="sq">
            <a:no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4631CBA2-5478-4081-B2DF-CCA79FCA61F5}"/>
              </a:ext>
            </a:extLst>
          </p:cNvPr>
          <p:cNvPicPr>
            <a:picLocks noChangeAspect="1"/>
          </p:cNvPicPr>
          <p:nvPr/>
        </p:nvPicPr>
        <p:blipFill rotWithShape="1">
          <a:blip r:embed="rId3"/>
          <a:srcRect l="42621" t="18199" r="26602" b="9137"/>
          <a:stretch/>
        </p:blipFill>
        <p:spPr>
          <a:xfrm rot="270292">
            <a:off x="6921911" y="1402772"/>
            <a:ext cx="2001354" cy="2657950"/>
          </a:xfrm>
          <a:prstGeom prst="rect">
            <a:avLst/>
          </a:prstGeom>
          <a:ln w="6350" cap="sq">
            <a:no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E9F2B367-3549-44DB-A742-BD227AB244AF}"/>
              </a:ext>
            </a:extLst>
          </p:cNvPr>
          <p:cNvPicPr>
            <a:picLocks noChangeAspect="1"/>
          </p:cNvPicPr>
          <p:nvPr/>
        </p:nvPicPr>
        <p:blipFill rotWithShape="1">
          <a:blip r:embed="rId4"/>
          <a:srcRect l="55068" t="28209" r="19952" b="12588"/>
          <a:stretch/>
        </p:blipFill>
        <p:spPr>
          <a:xfrm>
            <a:off x="4606910" y="1325255"/>
            <a:ext cx="1991581" cy="2654941"/>
          </a:xfrm>
          <a:prstGeom prst="rect">
            <a:avLst/>
          </a:prstGeom>
          <a:ln w="6350" cap="sq">
            <a:noFill/>
            <a:prstDash val="solid"/>
            <a:miter lim="800000"/>
          </a:ln>
          <a:effectLst>
            <a:outerShdw blurRad="50800" dist="38100" dir="2700000" algn="tl" rotWithShape="0">
              <a:srgbClr val="000000">
                <a:alpha val="43000"/>
              </a:srgbClr>
            </a:outerShdw>
          </a:effectLst>
        </p:spPr>
      </p:pic>
      <p:pic>
        <p:nvPicPr>
          <p:cNvPr id="14" name="Picture 4" descr="Search Icon White Png #134054 - Free Icons Library">
            <a:extLst>
              <a:ext uri="{FF2B5EF4-FFF2-40B4-BE49-F238E27FC236}">
                <a16:creationId xmlns:a16="http://schemas.microsoft.com/office/drawing/2014/main" id="{1165B2E1-D0B1-4578-B165-1078994B0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71" y="27615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7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190313F-9E6E-4C59-82E5-25539056F51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1A914D77-CB1A-4290-BCA2-84672AEC30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FB5D61A-0DD7-4ABB-B3CD-71FD612D7941}"/>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007532"/>
            <a:ext cx="5587638" cy="1446550"/>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ACTIVATIONS</a:t>
            </a:r>
          </a:p>
          <a:p>
            <a:r>
              <a:rPr lang="en-US" sz="4400" b="1" dirty="0">
                <a:solidFill>
                  <a:schemeClr val="bg1"/>
                </a:solidFill>
                <a:latin typeface="Arial" panose="020B0604020202020204" pitchFamily="34" charset="0"/>
                <a:cs typeface="Arial" panose="020B0604020202020204" pitchFamily="34" charset="0"/>
              </a:rPr>
              <a:t>CHALK THE WALK</a:t>
            </a:r>
          </a:p>
        </p:txBody>
      </p:sp>
      <p:pic>
        <p:nvPicPr>
          <p:cNvPr id="5" name="Picture 2" descr="Come chalk with us! We hope the sun is... - Donate Life America | Facebook">
            <a:extLst>
              <a:ext uri="{FF2B5EF4-FFF2-40B4-BE49-F238E27FC236}">
                <a16:creationId xmlns:a16="http://schemas.microsoft.com/office/drawing/2014/main" id="{C78A2917-968B-404A-890D-FB2130CB4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70" b="11434"/>
          <a:stretch/>
        </p:blipFill>
        <p:spPr bwMode="auto">
          <a:xfrm>
            <a:off x="6889044" y="419756"/>
            <a:ext cx="1728484" cy="175139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2CD1AC-04C4-47AA-B34B-6094CA8AA121}"/>
              </a:ext>
            </a:extLst>
          </p:cNvPr>
          <p:cNvSpPr/>
          <p:nvPr/>
        </p:nvSpPr>
        <p:spPr>
          <a:xfrm>
            <a:off x="2129169" y="805356"/>
            <a:ext cx="4389815" cy="5539978"/>
          </a:xfrm>
          <a:prstGeom prst="rect">
            <a:avLst/>
          </a:prstGeom>
        </p:spPr>
        <p:txBody>
          <a:bodyPr wrap="square" lIns="91440" tIns="45720" rIns="91440" bIns="45720" anchor="t">
            <a:spAutoFit/>
          </a:bodyPr>
          <a:lstStyle/>
          <a:p>
            <a:pPr>
              <a:spcBef>
                <a:spcPts val="600"/>
              </a:spcBef>
              <a:spcAft>
                <a:spcPts val="600"/>
              </a:spcAft>
            </a:pPr>
            <a:r>
              <a:rPr lang="en-US" sz="1150" dirty="0">
                <a:latin typeface="Constantia" panose="02030602050306030303" pitchFamily="18" charset="0"/>
                <a:cs typeface="Calibri" panose="020F0502020204030204" pitchFamily="34" charset="0"/>
              </a:rPr>
              <a:t>Donate Life Month presents an opportunity to inspire conversations about organ, eye and tissue donation. Have you ever taken notice or been inspired by chalk art around your own neighborhood? Sometimes a simple message catches your eye, sparks a conversation or inspires others.</a:t>
            </a:r>
          </a:p>
          <a:p>
            <a:pPr>
              <a:spcBef>
                <a:spcPts val="600"/>
              </a:spcBef>
              <a:spcAft>
                <a:spcPts val="600"/>
              </a:spcAft>
            </a:pPr>
            <a:r>
              <a:rPr lang="en-US" sz="1150" dirty="0">
                <a:latin typeface="Constantia" panose="02030602050306030303" pitchFamily="18" charset="0"/>
                <a:cs typeface="Calibri" panose="020F0502020204030204" pitchFamily="34" charset="0"/>
              </a:rPr>
              <a:t>April is your chance to get creative! We are asking partners to create blue and green chalk art on your sidewalk, driveway, building entrance or parking lot to support the message of donation. </a:t>
            </a:r>
          </a:p>
          <a:p>
            <a:pPr>
              <a:spcBef>
                <a:spcPts val="600"/>
              </a:spcBef>
              <a:spcAft>
                <a:spcPts val="600"/>
              </a:spcAft>
            </a:pPr>
            <a:r>
              <a:rPr lang="en-US" sz="1150" dirty="0">
                <a:latin typeface="Constantia" panose="02030602050306030303" pitchFamily="18" charset="0"/>
                <a:cs typeface="Calibri"/>
              </a:rPr>
              <a:t>Take a picture and share a photo by sending it to communication</a:t>
            </a:r>
            <a:r>
              <a:rPr lang="en-US" sz="1150" dirty="0">
                <a:solidFill>
                  <a:srgbClr val="141E78"/>
                </a:solidFill>
                <a:latin typeface="Constantia" panose="02030602050306030303" pitchFamily="18" charset="0"/>
                <a:cs typeface="Calibri"/>
              </a:rPr>
              <a:t>@liveonny.org or</a:t>
            </a:r>
            <a:r>
              <a:rPr lang="en-US" sz="1150" dirty="0">
                <a:latin typeface="Constantia" panose="02030602050306030303" pitchFamily="18" charset="0"/>
                <a:cs typeface="Calibri"/>
              </a:rPr>
              <a:t> by tagging us on social: #LiveOnNY #DonateLifeMonth</a:t>
            </a:r>
          </a:p>
          <a:p>
            <a:pPr>
              <a:spcBef>
                <a:spcPts val="600"/>
              </a:spcBef>
              <a:spcAft>
                <a:spcPts val="600"/>
              </a:spcAft>
            </a:pPr>
            <a:r>
              <a:rPr lang="en-US" sz="1150" dirty="0">
                <a:latin typeface="Constantia" panose="02030602050306030303" pitchFamily="18" charset="0"/>
                <a:cs typeface="Calibri" panose="020F0502020204030204" pitchFamily="34" charset="0"/>
              </a:rPr>
              <a:t>Below are some suggested phrases that can help inspire and educate New Yorkers:</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1 organ donor can save 8 lives</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Organ donation saves lives</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Love, Life, Legacy…Organ Donation</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Donate Life | Dona Vida</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Live Life. Give Life</a:t>
            </a:r>
          </a:p>
          <a:p>
            <a:pPr marL="171450" lvl="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Donate Life</a:t>
            </a:r>
          </a:p>
          <a:p>
            <a:pPr>
              <a:spcBef>
                <a:spcPts val="600"/>
              </a:spcBef>
              <a:spcAft>
                <a:spcPts val="600"/>
              </a:spcAft>
            </a:pPr>
            <a:r>
              <a:rPr lang="en-US" sz="1150" dirty="0">
                <a:latin typeface="Constantia" panose="02030602050306030303" pitchFamily="18" charset="0"/>
                <a:cs typeface="Calibri"/>
              </a:rPr>
              <a:t>Sidewalk chalk can be requested using the supply request form: </a:t>
            </a:r>
            <a:r>
              <a:rPr lang="en-US" sz="1150" dirty="0">
                <a:latin typeface="Constantia" panose="02030602050306030303" pitchFamily="18" charset="0"/>
                <a:ea typeface="+mn-lt"/>
                <a:cs typeface="+mn-lt"/>
              </a:rPr>
              <a:t>https://bit.ly/3qKpbaL</a:t>
            </a:r>
            <a:r>
              <a:rPr lang="en-US" sz="1150" dirty="0">
                <a:solidFill>
                  <a:srgbClr val="141E78"/>
                </a:solidFill>
                <a:latin typeface="Constantia" panose="02030602050306030303" pitchFamily="18" charset="0"/>
                <a:cs typeface="Calibri"/>
              </a:rPr>
              <a:t>.</a:t>
            </a:r>
            <a:r>
              <a:rPr lang="en-US" sz="1150" dirty="0">
                <a:solidFill>
                  <a:srgbClr val="FF0000"/>
                </a:solidFill>
                <a:latin typeface="Constantia" panose="02030602050306030303" pitchFamily="18" charset="0"/>
                <a:cs typeface="Calibri"/>
              </a:rPr>
              <a:t> </a:t>
            </a:r>
            <a:r>
              <a:rPr lang="en-US" sz="1150" dirty="0">
                <a:latin typeface="Constantia" panose="02030602050306030303" pitchFamily="18" charset="0"/>
                <a:cs typeface="Calibri"/>
              </a:rPr>
              <a:t>All materials must be requested by March 19, 2021 in order to be shipped on time. After this date passes, sidewalk chalk can only be picked up in our offices. </a:t>
            </a:r>
          </a:p>
          <a:p>
            <a:pPr>
              <a:spcBef>
                <a:spcPts val="600"/>
              </a:spcBef>
              <a:spcAft>
                <a:spcPts val="600"/>
              </a:spcAft>
            </a:pPr>
            <a:endParaRPr lang="en-US" sz="1300" dirty="0">
              <a:latin typeface="Constantia" panose="02030602050306030303" pitchFamily="18" charset="0"/>
            </a:endParaRPr>
          </a:p>
        </p:txBody>
      </p:sp>
      <p:pic>
        <p:nvPicPr>
          <p:cNvPr id="10" name="Graphic 9" descr="Group brainstorm">
            <a:extLst>
              <a:ext uri="{FF2B5EF4-FFF2-40B4-BE49-F238E27FC236}">
                <a16:creationId xmlns:a16="http://schemas.microsoft.com/office/drawing/2014/main" id="{D5AF9CEB-F4C2-4931-B28E-61F18295CC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51" y="198173"/>
            <a:ext cx="1097280" cy="1097280"/>
          </a:xfrm>
          <a:prstGeom prst="rect">
            <a:avLst/>
          </a:prstGeom>
        </p:spPr>
      </p:pic>
      <p:sp>
        <p:nvSpPr>
          <p:cNvPr id="11" name="TextBox 10">
            <a:extLst>
              <a:ext uri="{FF2B5EF4-FFF2-40B4-BE49-F238E27FC236}">
                <a16:creationId xmlns:a16="http://schemas.microsoft.com/office/drawing/2014/main" id="{A102A004-DB33-460D-8FF7-DA2C98A3E6D6}"/>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CHALK THE WALK</a:t>
            </a:r>
          </a:p>
        </p:txBody>
      </p:sp>
      <p:pic>
        <p:nvPicPr>
          <p:cNvPr id="4" name="Picture 3">
            <a:extLst>
              <a:ext uri="{FF2B5EF4-FFF2-40B4-BE49-F238E27FC236}">
                <a16:creationId xmlns:a16="http://schemas.microsoft.com/office/drawing/2014/main" id="{6AE83D47-9CA6-4E3F-BF8E-58026C11BB78}"/>
              </a:ext>
            </a:extLst>
          </p:cNvPr>
          <p:cNvPicPr>
            <a:picLocks noChangeAspect="1"/>
          </p:cNvPicPr>
          <p:nvPr/>
        </p:nvPicPr>
        <p:blipFill rotWithShape="1">
          <a:blip r:embed="rId5">
            <a:extLst>
              <a:ext uri="{28A0092B-C50C-407E-A947-70E740481C1C}">
                <a14:useLocalDpi xmlns:a14="http://schemas.microsoft.com/office/drawing/2010/main" val="0"/>
              </a:ext>
            </a:extLst>
          </a:blip>
          <a:srcRect l="8754" r="15825"/>
          <a:stretch/>
        </p:blipFill>
        <p:spPr>
          <a:xfrm rot="5400000">
            <a:off x="6884157" y="2320118"/>
            <a:ext cx="1751394" cy="1741620"/>
          </a:xfrm>
          <a:prstGeom prst="rect">
            <a:avLst/>
          </a:prstGeom>
        </p:spPr>
      </p:pic>
      <p:pic>
        <p:nvPicPr>
          <p:cNvPr id="8" name="Picture 7" descr="Text&#10;&#10;Description automatically generated">
            <a:extLst>
              <a:ext uri="{FF2B5EF4-FFF2-40B4-BE49-F238E27FC236}">
                <a16:creationId xmlns:a16="http://schemas.microsoft.com/office/drawing/2014/main" id="{CA6AA24E-F3C4-4C50-9D78-DEB4AC7D070D}"/>
              </a:ext>
            </a:extLst>
          </p:cNvPr>
          <p:cNvPicPr>
            <a:picLocks noChangeAspect="1"/>
          </p:cNvPicPr>
          <p:nvPr/>
        </p:nvPicPr>
        <p:blipFill rotWithShape="1">
          <a:blip r:embed="rId6">
            <a:extLst>
              <a:ext uri="{28A0092B-C50C-407E-A947-70E740481C1C}">
                <a14:useLocalDpi xmlns:a14="http://schemas.microsoft.com/office/drawing/2010/main" val="0"/>
              </a:ext>
            </a:extLst>
          </a:blip>
          <a:srcRect l="3809" t="7213" r="5238" b="3864"/>
          <a:stretch/>
        </p:blipFill>
        <p:spPr>
          <a:xfrm rot="5400000">
            <a:off x="6592620" y="4505599"/>
            <a:ext cx="2364378" cy="1733706"/>
          </a:xfrm>
          <a:prstGeom prst="rect">
            <a:avLst/>
          </a:prstGeom>
        </p:spPr>
      </p:pic>
    </p:spTree>
    <p:extLst>
      <p:ext uri="{BB962C8B-B14F-4D97-AF65-F5344CB8AC3E}">
        <p14:creationId xmlns:p14="http://schemas.microsoft.com/office/powerpoint/2010/main" val="339779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2F50B79-0054-43AD-A704-3379FC1755C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33A5C42-2CE1-493F-9B7E-D88C79223BB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4E1252F-D373-4F61-93DB-7F3CAF990916}"/>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F8D5A88-D0E4-4D66-B2FE-E2D7A916D919}"/>
              </a:ext>
            </a:extLst>
          </p:cNvPr>
          <p:cNvSpPr/>
          <p:nvPr/>
        </p:nvSpPr>
        <p:spPr>
          <a:xfrm>
            <a:off x="2143370" y="754608"/>
            <a:ext cx="6352043" cy="1154162"/>
          </a:xfrm>
          <a:prstGeom prst="rect">
            <a:avLst/>
          </a:prstGeom>
        </p:spPr>
        <p:txBody>
          <a:bodyPr wrap="square" lIns="91440" tIns="45720" rIns="91440" bIns="45720" anchor="t">
            <a:spAutoFit/>
          </a:bodyPr>
          <a:lstStyle/>
          <a:p>
            <a:r>
              <a:rPr lang="en-US" sz="1150" dirty="0">
                <a:latin typeface="Constantia" panose="02030602050306030303" pitchFamily="18" charset="0"/>
                <a:cs typeface="Calibri" panose="020F0502020204030204" pitchFamily="34" charset="0"/>
              </a:rPr>
              <a:t>Sometimes it only takes a small gesture to spark an important conversation about organ and tissue donation. You are invited to join a group of donation advocates who have been leaving messages on painted rocks around New York. The hope is that the rock is found and sparks conversation. Ideally the rock is then shared on social media. During Donate Life Month, we invite you to get creative and paint your own rock. The next page provides instructions and samples to help guide you.</a:t>
            </a:r>
            <a:endParaRPr lang="en-US" sz="1200" b="1" cap="all" dirty="0">
              <a:latin typeface="Constantia" panose="02030602050306030303" pitchFamily="18" charset="0"/>
            </a:endParaRPr>
          </a:p>
        </p:txBody>
      </p:sp>
      <p:sp>
        <p:nvSpPr>
          <p:cNvPr id="14" name="TextBox 13">
            <a:extLst>
              <a:ext uri="{FF2B5EF4-FFF2-40B4-BE49-F238E27FC236}">
                <a16:creationId xmlns:a16="http://schemas.microsoft.com/office/drawing/2014/main" id="{FD5E530E-3877-434C-8F6B-F947831A15DF}"/>
              </a:ext>
            </a:extLst>
          </p:cNvPr>
          <p:cNvSpPr txBox="1"/>
          <p:nvPr/>
        </p:nvSpPr>
        <p:spPr>
          <a:xfrm rot="16200000">
            <a:off x="-1840227" y="2945977"/>
            <a:ext cx="5587638"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ACTIVATIONS</a:t>
            </a:r>
          </a:p>
          <a:p>
            <a:r>
              <a:rPr lang="en-US" sz="4800" b="1" dirty="0">
                <a:solidFill>
                  <a:schemeClr val="bg1"/>
                </a:solidFill>
                <a:latin typeface="Arial" panose="020B0604020202020204" pitchFamily="34" charset="0"/>
                <a:cs typeface="Arial" panose="020B0604020202020204" pitchFamily="34" charset="0"/>
              </a:rPr>
              <a:t>ROCK PAINTING</a:t>
            </a:r>
          </a:p>
        </p:txBody>
      </p:sp>
      <p:pic>
        <p:nvPicPr>
          <p:cNvPr id="11" name="Graphic 10" descr="Group brainstorm">
            <a:extLst>
              <a:ext uri="{FF2B5EF4-FFF2-40B4-BE49-F238E27FC236}">
                <a16:creationId xmlns:a16="http://schemas.microsoft.com/office/drawing/2014/main" id="{F4E10B4A-697E-4490-8377-8E6B9552F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951" y="198173"/>
            <a:ext cx="1097280" cy="1097280"/>
          </a:xfrm>
          <a:prstGeom prst="rect">
            <a:avLst/>
          </a:prstGeom>
        </p:spPr>
      </p:pic>
      <p:sp>
        <p:nvSpPr>
          <p:cNvPr id="13" name="TextBox 12">
            <a:extLst>
              <a:ext uri="{FF2B5EF4-FFF2-40B4-BE49-F238E27FC236}">
                <a16:creationId xmlns:a16="http://schemas.microsoft.com/office/drawing/2014/main" id="{FE661576-FD80-4022-99D8-539ACACB684C}"/>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ROCK PAINTING</a:t>
            </a:r>
          </a:p>
        </p:txBody>
      </p:sp>
      <p:pic>
        <p:nvPicPr>
          <p:cNvPr id="1026" name="Picture 2" descr="30-Day #ShareYourHeart Challenge | LifeSource">
            <a:extLst>
              <a:ext uri="{FF2B5EF4-FFF2-40B4-BE49-F238E27FC236}">
                <a16:creationId xmlns:a16="http://schemas.microsoft.com/office/drawing/2014/main" id="{AC2C9838-8477-454C-A067-3F572088B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045" y="2038952"/>
            <a:ext cx="2341251" cy="1765490"/>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122" name="Picture 2" descr="Image may contain: one or more people and closeup">
            <a:extLst>
              <a:ext uri="{FF2B5EF4-FFF2-40B4-BE49-F238E27FC236}">
                <a16:creationId xmlns:a16="http://schemas.microsoft.com/office/drawing/2014/main" id="{CADFFD34-AF26-4BBD-8EA3-42853D9462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29" t="29712" r="38246" b="15045"/>
          <a:stretch/>
        </p:blipFill>
        <p:spPr bwMode="auto">
          <a:xfrm>
            <a:off x="3645020" y="3916130"/>
            <a:ext cx="1360102" cy="1754625"/>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8FB262C8-1899-40CF-943E-B816FBAE36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046" y="3916130"/>
            <a:ext cx="1297031" cy="1754625"/>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0CC4539D-14D3-463A-A2A2-FFD57B2940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43" t="19827" b="11406"/>
          <a:stretch/>
        </p:blipFill>
        <p:spPr bwMode="auto">
          <a:xfrm>
            <a:off x="4690366" y="2044698"/>
            <a:ext cx="1842183" cy="1763151"/>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 name="Picture 2" descr="Image may contain: ‎indoor, ‎text that says '‎DONATE DONATE LIFE DONATE ZONATE LIFE DONA DONATS IFE DONATE LIFE KENNY'S DONATE ☬ DONATE LIFE LIFE DONATE LIFE NURSE'S שגו DONATE NURSES LIFE ROCK DONATE DONAT LIFE LIFE NYROCK PAINTING OONATE DONATE LIFE LIFE LIFE DONATE THANKS DONORS LIFE NURSE Reck DONATE ORGAN DONORS Rock DONATE OONATE DONATE‎'‎‎">
            <a:extLst>
              <a:ext uri="{FF2B5EF4-FFF2-40B4-BE49-F238E27FC236}">
                <a16:creationId xmlns:a16="http://schemas.microsoft.com/office/drawing/2014/main" id="{3E4AA602-5CAF-4FF0-AF7E-6CFCFD4B16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50" b="7397"/>
          <a:stretch/>
        </p:blipFill>
        <p:spPr bwMode="auto">
          <a:xfrm>
            <a:off x="6632500" y="3127230"/>
            <a:ext cx="2120253" cy="25435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 name="Picture 2" descr="East Greenbush man finds a way to raise awareness about organ donation amid  the pandemic | WNYT.com">
            <a:extLst>
              <a:ext uri="{FF2B5EF4-FFF2-40B4-BE49-F238E27FC236}">
                <a16:creationId xmlns:a16="http://schemas.microsoft.com/office/drawing/2014/main" id="{33259031-52D6-42AC-BCAC-7608BF9374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719" t="15549" r="4711" b="35956"/>
          <a:stretch/>
        </p:blipFill>
        <p:spPr bwMode="auto">
          <a:xfrm>
            <a:off x="6639711" y="2053225"/>
            <a:ext cx="2120254" cy="960696"/>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8" name="Picture 4" descr="Pin on Mission Viejo Rocks!">
            <a:extLst>
              <a:ext uri="{FF2B5EF4-FFF2-40B4-BE49-F238E27FC236}">
                <a16:creationId xmlns:a16="http://schemas.microsoft.com/office/drawing/2014/main" id="{D72900A4-169E-430A-828E-4A1CBE40F9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7373"/>
          <a:stretch/>
        </p:blipFill>
        <p:spPr bwMode="auto">
          <a:xfrm>
            <a:off x="5113982" y="3916130"/>
            <a:ext cx="1411659" cy="17546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5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0E5BA3-7E73-4773-AE92-1FCAF8CFBC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482A4F4-6320-48A8-8658-8BDDC940665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F8D5A88-D0E4-4D66-B2FE-E2D7A916D919}"/>
              </a:ext>
            </a:extLst>
          </p:cNvPr>
          <p:cNvSpPr/>
          <p:nvPr/>
        </p:nvSpPr>
        <p:spPr>
          <a:xfrm>
            <a:off x="2125195" y="1143201"/>
            <a:ext cx="6370218" cy="3718967"/>
          </a:xfrm>
          <a:prstGeom prst="rect">
            <a:avLst/>
          </a:prstGeom>
        </p:spPr>
        <p:txBody>
          <a:bodyPr wrap="square" lIns="91440" tIns="45720" rIns="91440" bIns="45720" anchor="t">
            <a:spAutoFit/>
          </a:bodyPr>
          <a:lstStyle/>
          <a:p>
            <a:pPr>
              <a:spcBef>
                <a:spcPts val="600"/>
              </a:spcBef>
            </a:pPr>
            <a:r>
              <a:rPr lang="en-US" sz="1150" dirty="0">
                <a:latin typeface="Constantia" panose="02030602050306030303" pitchFamily="18" charset="0"/>
                <a:cs typeface="Calibri" panose="020F0502020204030204" pitchFamily="34" charset="0"/>
              </a:rPr>
              <a:t>STEP 1:  FIND SOME ROCKS</a:t>
            </a:r>
          </a:p>
          <a:p>
            <a:pPr>
              <a:spcBef>
                <a:spcPts val="300"/>
              </a:spcBef>
              <a:spcAft>
                <a:spcPts val="600"/>
              </a:spcAft>
            </a:pPr>
            <a:r>
              <a:rPr lang="en-US" sz="1150" dirty="0">
                <a:latin typeface="Constantia" panose="02030602050306030303" pitchFamily="18" charset="0"/>
                <a:cs typeface="Calibri" panose="020F0502020204030204" pitchFamily="34" charset="0"/>
              </a:rPr>
              <a:t>Flat smooth rocks work best. If you live in the city, check out a local craft store or garden center as they typically sell smooth river stones. 3″ to 6″ rocks work best. </a:t>
            </a:r>
          </a:p>
          <a:p>
            <a:pPr>
              <a:spcBef>
                <a:spcPts val="600"/>
              </a:spcBef>
            </a:pPr>
            <a:r>
              <a:rPr lang="en-US" sz="1150" dirty="0">
                <a:latin typeface="Constantia" panose="02030602050306030303" pitchFamily="18" charset="0"/>
                <a:cs typeface="Calibri" panose="020F0502020204030204" pitchFamily="34" charset="0"/>
              </a:rPr>
              <a:t>STEP 2: PAINT THE ROCKS WITH PAINT PENS</a:t>
            </a:r>
          </a:p>
          <a:p>
            <a:pPr>
              <a:spcBef>
                <a:spcPts val="300"/>
              </a:spcBef>
              <a:spcAft>
                <a:spcPts val="600"/>
              </a:spcAft>
            </a:pPr>
            <a:r>
              <a:rPr lang="en-US" sz="1150" dirty="0">
                <a:latin typeface="Constantia" panose="02030602050306030303" pitchFamily="18" charset="0"/>
                <a:cs typeface="Calibri"/>
              </a:rPr>
              <a:t>Paint pens work well to create your design and add detail.  Use any artwork on the front and on the back, please include "LiveOnNY.org | Organ Donation Saves Lives" as space permits. </a:t>
            </a:r>
          </a:p>
          <a:p>
            <a:pPr>
              <a:spcBef>
                <a:spcPts val="600"/>
              </a:spcBef>
              <a:spcAft>
                <a:spcPts val="600"/>
              </a:spcAft>
            </a:pPr>
            <a:r>
              <a:rPr lang="en-US" sz="1150" dirty="0">
                <a:latin typeface="Constantia" panose="02030602050306030303" pitchFamily="18" charset="0"/>
                <a:cs typeface="Calibri"/>
              </a:rPr>
              <a:t>For painting, Sharpie Paint Pens, Prismacolor Premiere, and Posca are good options. </a:t>
            </a:r>
            <a:r>
              <a:rPr lang="en-US" sz="1150" dirty="0" err="1">
                <a:latin typeface="Constantia" panose="02030602050306030303" pitchFamily="18" charset="0"/>
                <a:cs typeface="Calibri"/>
              </a:rPr>
              <a:t>LiveOnNY</a:t>
            </a:r>
            <a:r>
              <a:rPr lang="en-US" sz="1150" dirty="0">
                <a:latin typeface="Constantia" panose="02030602050306030303" pitchFamily="18" charset="0"/>
                <a:cs typeface="Calibri"/>
              </a:rPr>
              <a:t> can provide the paint pens as needed. They can be requested using the link below. Paint pens must be requested using the supply request form: </a:t>
            </a:r>
            <a:r>
              <a:rPr lang="en-US" sz="1150" dirty="0">
                <a:latin typeface="Constantia" panose="02030602050306030303" pitchFamily="18" charset="0"/>
                <a:ea typeface="+mn-lt"/>
                <a:cs typeface="+mn-lt"/>
              </a:rPr>
              <a:t>https://bit.ly/3qKpbaL</a:t>
            </a:r>
            <a:r>
              <a:rPr lang="en-US" sz="1150" dirty="0">
                <a:latin typeface="Constantia" panose="02030602050306030303" pitchFamily="18" charset="0"/>
                <a:cs typeface="Calibri"/>
              </a:rPr>
              <a:t> by March 19, 2021 to be shipped. After this date passes, paint Pens must be picked up at the </a:t>
            </a:r>
            <a:r>
              <a:rPr lang="en-US" sz="1150" dirty="0" err="1">
                <a:latin typeface="Constantia" panose="02030602050306030303" pitchFamily="18" charset="0"/>
                <a:cs typeface="Calibri"/>
              </a:rPr>
              <a:t>LiveOnNY</a:t>
            </a:r>
            <a:r>
              <a:rPr lang="en-US" sz="1150" dirty="0">
                <a:latin typeface="Constantia" panose="02030602050306030303" pitchFamily="18" charset="0"/>
                <a:cs typeface="Calibri"/>
              </a:rPr>
              <a:t> offices. </a:t>
            </a:r>
          </a:p>
          <a:p>
            <a:pPr>
              <a:spcBef>
                <a:spcPts val="600"/>
              </a:spcBef>
              <a:spcAft>
                <a:spcPts val="100"/>
              </a:spcAft>
            </a:pPr>
            <a:r>
              <a:rPr lang="en-US" sz="1150" dirty="0">
                <a:latin typeface="Constantia" panose="02030602050306030303" pitchFamily="18" charset="0"/>
                <a:cs typeface="Calibri" panose="020F0502020204030204" pitchFamily="34" charset="0"/>
              </a:rPr>
              <a:t>STEP 3: TAKE A PHOTO &amp; SHARE</a:t>
            </a:r>
          </a:p>
          <a:p>
            <a:pPr>
              <a:spcBef>
                <a:spcPts val="300"/>
              </a:spcBef>
              <a:spcAft>
                <a:spcPts val="600"/>
              </a:spcAft>
            </a:pPr>
            <a:r>
              <a:rPr lang="en-US" sz="1150" dirty="0">
                <a:latin typeface="Constantia" panose="02030602050306030303" pitchFamily="18" charset="0"/>
                <a:cs typeface="Calibri" panose="020F0502020204030204" pitchFamily="34" charset="0"/>
              </a:rPr>
              <a:t>Post a photo of the rock to your social media channels and tag #LiveOnNY. </a:t>
            </a:r>
          </a:p>
          <a:p>
            <a:pPr>
              <a:spcBef>
                <a:spcPts val="600"/>
              </a:spcBef>
              <a:spcAft>
                <a:spcPts val="100"/>
              </a:spcAft>
            </a:pPr>
            <a:r>
              <a:rPr lang="en-US" sz="1150" dirty="0">
                <a:latin typeface="Constantia" panose="02030602050306030303" pitchFamily="18" charset="0"/>
                <a:cs typeface="Calibri" panose="020F0502020204030204" pitchFamily="34" charset="0"/>
              </a:rPr>
              <a:t>STEP 4: LEAVE YOUR ROCK TO BE FOUND</a:t>
            </a:r>
          </a:p>
          <a:p>
            <a:pPr>
              <a:spcBef>
                <a:spcPts val="300"/>
              </a:spcBef>
              <a:spcAft>
                <a:spcPts val="600"/>
              </a:spcAft>
            </a:pPr>
            <a:r>
              <a:rPr lang="en-US" sz="1150" dirty="0">
                <a:latin typeface="Constantia" panose="02030602050306030303" pitchFamily="18" charset="0"/>
                <a:cs typeface="Calibri" panose="020F0502020204030204" pitchFamily="34" charset="0"/>
              </a:rPr>
              <a:t>Leave your rock anywhere you think it may be found. A local park, a beach, a city bench. Check out the Donate Life Rock Painting Facebook Group to see photos of rocks that have been placed </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and found!</a:t>
            </a:r>
            <a:endParaRPr lang="en-US" sz="1200" dirty="0">
              <a:latin typeface="Constantia" panose="02030602050306030303" pitchFamily="18" charset="0"/>
            </a:endParaRPr>
          </a:p>
        </p:txBody>
      </p:sp>
      <p:pic>
        <p:nvPicPr>
          <p:cNvPr id="4" name="Picture 2" descr="Image may contain: shoes and outdoor">
            <a:extLst>
              <a:ext uri="{FF2B5EF4-FFF2-40B4-BE49-F238E27FC236}">
                <a16:creationId xmlns:a16="http://schemas.microsoft.com/office/drawing/2014/main" id="{E8EAF28C-5E25-4CD8-982F-8311213034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76" r="-630" b="13136"/>
          <a:stretch/>
        </p:blipFill>
        <p:spPr bwMode="auto">
          <a:xfrm>
            <a:off x="2225094" y="4981299"/>
            <a:ext cx="2612541" cy="1306289"/>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2" name="Picture 4" descr="Image may contain: food">
            <a:extLst>
              <a:ext uri="{FF2B5EF4-FFF2-40B4-BE49-F238E27FC236}">
                <a16:creationId xmlns:a16="http://schemas.microsoft.com/office/drawing/2014/main" id="{4F5FB02C-76ED-4811-8B22-B4E02B4C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440" y="4981299"/>
            <a:ext cx="1645718" cy="1306289"/>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E813A76-26BA-4A23-B452-A65D490B7530}"/>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476F51F-068B-4BB7-9F4F-D6E72699589D}"/>
              </a:ext>
            </a:extLst>
          </p:cNvPr>
          <p:cNvSpPr txBox="1"/>
          <p:nvPr/>
        </p:nvSpPr>
        <p:spPr>
          <a:xfrm rot="16200000">
            <a:off x="-1840227" y="2945977"/>
            <a:ext cx="5587638"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ACTIVATIONS</a:t>
            </a:r>
          </a:p>
          <a:p>
            <a:r>
              <a:rPr lang="en-US" sz="4800" b="1" dirty="0">
                <a:solidFill>
                  <a:schemeClr val="bg1"/>
                </a:solidFill>
                <a:latin typeface="Arial" panose="020B0604020202020204" pitchFamily="34" charset="0"/>
                <a:cs typeface="Arial" panose="020B0604020202020204" pitchFamily="34" charset="0"/>
              </a:rPr>
              <a:t>ROCK PAINTING</a:t>
            </a:r>
          </a:p>
        </p:txBody>
      </p:sp>
      <p:pic>
        <p:nvPicPr>
          <p:cNvPr id="9" name="Graphic 8" descr="Group brainstorm">
            <a:extLst>
              <a:ext uri="{FF2B5EF4-FFF2-40B4-BE49-F238E27FC236}">
                <a16:creationId xmlns:a16="http://schemas.microsoft.com/office/drawing/2014/main" id="{811AB580-B308-435B-BD1E-0F693F3EA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51" y="198173"/>
            <a:ext cx="1097280" cy="1097280"/>
          </a:xfrm>
          <a:prstGeom prst="rect">
            <a:avLst/>
          </a:prstGeom>
        </p:spPr>
      </p:pic>
      <p:sp>
        <p:nvSpPr>
          <p:cNvPr id="10" name="TextBox 9">
            <a:extLst>
              <a:ext uri="{FF2B5EF4-FFF2-40B4-BE49-F238E27FC236}">
                <a16:creationId xmlns:a16="http://schemas.microsoft.com/office/drawing/2014/main" id="{ACCD664C-7E73-43BA-B8DB-D143BE97E503}"/>
              </a:ext>
            </a:extLst>
          </p:cNvPr>
          <p:cNvSpPr txBox="1"/>
          <p:nvPr/>
        </p:nvSpPr>
        <p:spPr>
          <a:xfrm>
            <a:off x="2125195" y="275268"/>
            <a:ext cx="4797816" cy="661720"/>
          </a:xfrm>
          <a:prstGeom prst="rect">
            <a:avLst/>
          </a:prstGeom>
          <a:noFill/>
        </p:spPr>
        <p:txBody>
          <a:bodyPr wrap="square" lIns="91440" tIns="45720" rIns="91440" bIns="45720" rtlCol="0" anchor="t">
            <a:spAutoFit/>
          </a:bodyPr>
          <a:lstStyle/>
          <a:p>
            <a:r>
              <a:rPr lang="en-US" b="1" dirty="0">
                <a:latin typeface="Constantia" panose="02030602050306030303" pitchFamily="18" charset="0"/>
              </a:rPr>
              <a:t>ROCK PAINTING</a:t>
            </a:r>
          </a:p>
          <a:p>
            <a:pPr>
              <a:spcBef>
                <a:spcPts val="600"/>
              </a:spcBef>
              <a:spcAft>
                <a:spcPts val="600"/>
              </a:spcAft>
            </a:pPr>
            <a:r>
              <a:rPr lang="en-US" sz="1400" dirty="0">
                <a:latin typeface="Constantia" panose="02030602050306030303" pitchFamily="18" charset="0"/>
              </a:rPr>
              <a:t>IN</a:t>
            </a:r>
            <a:r>
              <a:rPr lang="en-US" sz="1400" dirty="0">
                <a:latin typeface="Constantia" panose="02030602050306030303" pitchFamily="18" charset="0"/>
                <a:cs typeface="Dubai Light" panose="020B0303030403030204" pitchFamily="34" charset="-78"/>
              </a:rPr>
              <a:t> 4</a:t>
            </a:r>
            <a:r>
              <a:rPr lang="en-US" sz="1400" dirty="0">
                <a:latin typeface="Constantia" panose="02030602050306030303" pitchFamily="18" charset="0"/>
              </a:rPr>
              <a:t> EASY STEPS</a:t>
            </a:r>
          </a:p>
        </p:txBody>
      </p:sp>
      <p:pic>
        <p:nvPicPr>
          <p:cNvPr id="11" name="Picture 2" descr="East Greenbush man finds a way to raise awareness about organ donation amid  the pandemic | WNYT.com">
            <a:extLst>
              <a:ext uri="{FF2B5EF4-FFF2-40B4-BE49-F238E27FC236}">
                <a16:creationId xmlns:a16="http://schemas.microsoft.com/office/drawing/2014/main" id="{7B38C1C1-EEDF-45DA-9086-FE7B3E88B8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77" t="9664" r="12370" b="24396"/>
          <a:stretch/>
        </p:blipFill>
        <p:spPr bwMode="auto">
          <a:xfrm>
            <a:off x="6722963" y="4981298"/>
            <a:ext cx="1789044" cy="1306289"/>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5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7595221-821A-4822-8AB1-CC3C8671DC3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CD45E1-3E7F-4EEA-84E2-701ADD66190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6EE1F7-AE8E-475C-9CA6-3E4C9A5ECCD1}"/>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8" y="3069086"/>
            <a:ext cx="5587638" cy="1323439"/>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ACTIVATIONS</a:t>
            </a:r>
          </a:p>
          <a:p>
            <a:r>
              <a:rPr lang="en-US" sz="4000" b="1" dirty="0">
                <a:solidFill>
                  <a:schemeClr val="bg1"/>
                </a:solidFill>
                <a:latin typeface="Arial" panose="020B0604020202020204" pitchFamily="34" charset="0"/>
                <a:cs typeface="Arial" panose="020B0604020202020204" pitchFamily="34" charset="0"/>
              </a:rPr>
              <a:t>BLUE &amp; GREEN DAY</a:t>
            </a:r>
          </a:p>
        </p:txBody>
      </p:sp>
      <p:sp>
        <p:nvSpPr>
          <p:cNvPr id="8" name="Rectangle 7">
            <a:extLst>
              <a:ext uri="{FF2B5EF4-FFF2-40B4-BE49-F238E27FC236}">
                <a16:creationId xmlns:a16="http://schemas.microsoft.com/office/drawing/2014/main" id="{7F8D5A88-D0E4-4D66-B2FE-E2D7A916D919}"/>
              </a:ext>
            </a:extLst>
          </p:cNvPr>
          <p:cNvSpPr/>
          <p:nvPr/>
        </p:nvSpPr>
        <p:spPr>
          <a:xfrm>
            <a:off x="2129745" y="746813"/>
            <a:ext cx="6499691" cy="1308050"/>
          </a:xfrm>
          <a:prstGeom prst="rect">
            <a:avLst/>
          </a:prstGeom>
        </p:spPr>
        <p:txBody>
          <a:bodyPr wrap="square" lIns="91440" tIns="45720" rIns="91440" bIns="45720" anchor="t">
            <a:spAutoFit/>
          </a:bodyPr>
          <a:lstStyle/>
          <a:p>
            <a:pPr>
              <a:spcBef>
                <a:spcPts val="600"/>
              </a:spcBef>
              <a:spcAft>
                <a:spcPts val="600"/>
              </a:spcAft>
            </a:pPr>
            <a:r>
              <a:rPr lang="en-US" sz="1150" dirty="0">
                <a:latin typeface="Constantia" panose="02030602050306030303" pitchFamily="18" charset="0"/>
                <a:cs typeface="Calibri"/>
              </a:rPr>
              <a:t>During National Donate Life Blue &amp; Green Day, our partners and the public are encouraged to wear blue and green and to share the organ donation message. National Donate Life Blue &amp; Green Day is Friday, April 16, 2021. Here's how to get involved:</a:t>
            </a:r>
            <a:endParaRPr lang="en-US" sz="1150" dirty="0">
              <a:latin typeface="Constantia" panose="02030602050306030303" pitchFamily="18" charset="0"/>
              <a:cs typeface="Calibri" panose="020F0502020204030204" pitchFamily="34" charset="0"/>
            </a:endParaRPr>
          </a:p>
          <a:p>
            <a:pPr marL="171450" indent="-171450">
              <a:spcAft>
                <a:spcPts val="300"/>
              </a:spcAft>
              <a:buFont typeface="Arial" panose="020B0604020202020204" pitchFamily="34" charset="0"/>
              <a:buChar char="•"/>
            </a:pPr>
            <a:r>
              <a:rPr lang="en-US" sz="1150" dirty="0">
                <a:latin typeface="Constantia" panose="02030602050306030303" pitchFamily="18" charset="0"/>
                <a:cs typeface="Calibri"/>
              </a:rPr>
              <a:t>Post on social using the hashtags #BlueGreenDay #LiveOnNY</a:t>
            </a:r>
          </a:p>
          <a:p>
            <a:pPr marL="17145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Have an internal competition for the best Blue &amp; Green Day participation</a:t>
            </a:r>
          </a:p>
          <a:p>
            <a:pPr marL="171450" indent="-171450">
              <a:spcAft>
                <a:spcPts val="300"/>
              </a:spcAft>
              <a:buFont typeface="Arial" panose="020B0604020202020204" pitchFamily="34" charset="0"/>
              <a:buChar char="•"/>
            </a:pPr>
            <a:r>
              <a:rPr lang="en-US" sz="1150" dirty="0">
                <a:latin typeface="Constantia" panose="02030602050306030303" pitchFamily="18" charset="0"/>
                <a:cs typeface="Calibri" panose="020F0502020204030204" pitchFamily="34" charset="0"/>
              </a:rPr>
              <a:t>Host a flag raising on this day with the blue &amp; green Donate Life flag</a:t>
            </a:r>
            <a:endParaRPr lang="en-US" sz="1200" b="1" dirty="0">
              <a:latin typeface="Constantia" panose="02030602050306030303" pitchFamily="18" charset="0"/>
              <a:cs typeface="Calibri" panose="020F0502020204030204" pitchFamily="34" charset="0"/>
            </a:endParaRPr>
          </a:p>
        </p:txBody>
      </p:sp>
      <p:pic>
        <p:nvPicPr>
          <p:cNvPr id="11" name="Graphic 10" descr="Group brainstorm">
            <a:extLst>
              <a:ext uri="{FF2B5EF4-FFF2-40B4-BE49-F238E27FC236}">
                <a16:creationId xmlns:a16="http://schemas.microsoft.com/office/drawing/2014/main" id="{E42DEE9F-EA39-45A6-9E85-F9A2B292B1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951" y="198173"/>
            <a:ext cx="1097280" cy="1097280"/>
          </a:xfrm>
          <a:prstGeom prst="rect">
            <a:avLst/>
          </a:prstGeom>
        </p:spPr>
      </p:pic>
      <p:sp>
        <p:nvSpPr>
          <p:cNvPr id="13" name="TextBox 12">
            <a:extLst>
              <a:ext uri="{FF2B5EF4-FFF2-40B4-BE49-F238E27FC236}">
                <a16:creationId xmlns:a16="http://schemas.microsoft.com/office/drawing/2014/main" id="{2ECFE685-B0E8-40A8-BE71-7814288C69BC}"/>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BLUE &amp; GREEN DAY</a:t>
            </a:r>
          </a:p>
        </p:txBody>
      </p:sp>
      <p:pic>
        <p:nvPicPr>
          <p:cNvPr id="12" name="Picture 4" descr="Diagram&#10;&#10;Description automatically generated">
            <a:extLst>
              <a:ext uri="{FF2B5EF4-FFF2-40B4-BE49-F238E27FC236}">
                <a16:creationId xmlns:a16="http://schemas.microsoft.com/office/drawing/2014/main" id="{A54402F8-7E6E-4CDA-86D4-E50BAB6D5BBC}"/>
              </a:ext>
            </a:extLst>
          </p:cNvPr>
          <p:cNvPicPr>
            <a:picLocks noChangeAspect="1"/>
          </p:cNvPicPr>
          <p:nvPr/>
        </p:nvPicPr>
        <p:blipFill>
          <a:blip r:embed="rId4"/>
          <a:stretch>
            <a:fillRect/>
          </a:stretch>
        </p:blipFill>
        <p:spPr>
          <a:xfrm>
            <a:off x="2228994" y="2193513"/>
            <a:ext cx="2204750" cy="2212145"/>
          </a:xfrm>
          <a:prstGeom prst="rect">
            <a:avLst/>
          </a:prstGeom>
        </p:spPr>
      </p:pic>
      <p:pic>
        <p:nvPicPr>
          <p:cNvPr id="4" name="Picture 3" descr="A group of people holding signs&#10;&#10;Description automatically generated">
            <a:extLst>
              <a:ext uri="{FF2B5EF4-FFF2-40B4-BE49-F238E27FC236}">
                <a16:creationId xmlns:a16="http://schemas.microsoft.com/office/drawing/2014/main" id="{5D109285-10CE-493F-866B-0742F7FD7FE3}"/>
              </a:ext>
            </a:extLst>
          </p:cNvPr>
          <p:cNvPicPr>
            <a:picLocks noChangeAspect="1"/>
          </p:cNvPicPr>
          <p:nvPr/>
        </p:nvPicPr>
        <p:blipFill rotWithShape="1">
          <a:blip r:embed="rId5">
            <a:extLst>
              <a:ext uri="{28A0092B-C50C-407E-A947-70E740481C1C}">
                <a14:useLocalDpi xmlns:a14="http://schemas.microsoft.com/office/drawing/2010/main" val="0"/>
              </a:ext>
            </a:extLst>
          </a:blip>
          <a:srcRect t="5044" b="6175"/>
          <a:stretch/>
        </p:blipFill>
        <p:spPr>
          <a:xfrm>
            <a:off x="4520703" y="2193512"/>
            <a:ext cx="3322242" cy="2212145"/>
          </a:xfrm>
          <a:prstGeom prst="rect">
            <a:avLst/>
          </a:prstGeom>
        </p:spPr>
      </p:pic>
      <p:pic>
        <p:nvPicPr>
          <p:cNvPr id="6" name="Picture 5">
            <a:extLst>
              <a:ext uri="{FF2B5EF4-FFF2-40B4-BE49-F238E27FC236}">
                <a16:creationId xmlns:a16="http://schemas.microsoft.com/office/drawing/2014/main" id="{94CA9BD1-87BE-4493-9471-51098C7B8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764" y="4544306"/>
            <a:ext cx="2674935" cy="2139948"/>
          </a:xfrm>
          <a:prstGeom prst="rect">
            <a:avLst/>
          </a:prstGeom>
        </p:spPr>
      </p:pic>
      <p:pic>
        <p:nvPicPr>
          <p:cNvPr id="10" name="Picture 9" descr="A picture containing text, tree, outdoor, grass&#10;&#10;Description automatically generated">
            <a:extLst>
              <a:ext uri="{FF2B5EF4-FFF2-40B4-BE49-F238E27FC236}">
                <a16:creationId xmlns:a16="http://schemas.microsoft.com/office/drawing/2014/main" id="{CF478D95-CFDF-497E-9343-E010221B1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127" y="4544305"/>
            <a:ext cx="2835564" cy="2125305"/>
          </a:xfrm>
          <a:prstGeom prst="rect">
            <a:avLst/>
          </a:prstGeom>
        </p:spPr>
      </p:pic>
    </p:spTree>
    <p:extLst>
      <p:ext uri="{BB962C8B-B14F-4D97-AF65-F5344CB8AC3E}">
        <p14:creationId xmlns:p14="http://schemas.microsoft.com/office/powerpoint/2010/main" val="23134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94260B6-AC73-4EB2-9DBA-179B61AE5BA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2481208-32DF-435E-A893-5EE5FCA5F8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6DE1FAD-19D5-457A-A718-2EB0BCE3E407}"/>
              </a:ext>
            </a:extLst>
          </p:cNvPr>
          <p:cNvSpPr/>
          <p:nvPr/>
        </p:nvSpPr>
        <p:spPr>
          <a:xfrm>
            <a:off x="0" y="0"/>
            <a:ext cx="9144000" cy="6858000"/>
          </a:xfrm>
          <a:prstGeom prst="rect">
            <a:avLst/>
          </a:prstGeom>
          <a:solidFill>
            <a:srgbClr val="86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99A0DE-D572-492E-88A4-D70FF594D6F7}"/>
              </a:ext>
            </a:extLst>
          </p:cNvPr>
          <p:cNvSpPr txBox="1"/>
          <p:nvPr/>
        </p:nvSpPr>
        <p:spPr>
          <a:xfrm>
            <a:off x="388025" y="354821"/>
            <a:ext cx="7838983" cy="1446550"/>
          </a:xfrm>
          <a:prstGeom prst="rect">
            <a:avLst/>
          </a:prstGeom>
          <a:noFill/>
        </p:spPr>
        <p:txBody>
          <a:bodyPr wrap="square" lIns="91440" tIns="45720" rIns="91440" bIns="45720" rtlCol="0" anchor="t">
            <a:spAutoFit/>
          </a:bodyPr>
          <a:lstStyle/>
          <a:p>
            <a:r>
              <a:rPr lang="en-US" sz="4400" b="1" dirty="0">
                <a:solidFill>
                  <a:schemeClr val="bg1"/>
                </a:solidFill>
                <a:latin typeface="Arial" panose="020B0604020202020204" pitchFamily="34" charset="0"/>
                <a:cs typeface="Arial" panose="020B0604020202020204" pitchFamily="34" charset="0"/>
              </a:rPr>
              <a:t>DONATE LIFE MONTH</a:t>
            </a:r>
          </a:p>
          <a:p>
            <a:r>
              <a:rPr lang="en-US" sz="4400" b="1" dirty="0">
                <a:solidFill>
                  <a:schemeClr val="bg1"/>
                </a:solidFill>
                <a:latin typeface="Arial" panose="020B0604020202020204" pitchFamily="34" charset="0"/>
                <a:cs typeface="Arial" panose="020B0604020202020204" pitchFamily="34" charset="0"/>
              </a:rPr>
              <a:t>DIGITAL TOOLKIT</a:t>
            </a:r>
          </a:p>
        </p:txBody>
      </p:sp>
      <p:cxnSp>
        <p:nvCxnSpPr>
          <p:cNvPr id="9" name="Straight Connector 8">
            <a:extLst>
              <a:ext uri="{FF2B5EF4-FFF2-40B4-BE49-F238E27FC236}">
                <a16:creationId xmlns:a16="http://schemas.microsoft.com/office/drawing/2014/main" id="{A0D714DC-B765-4804-857F-B935D7370948}"/>
              </a:ext>
            </a:extLst>
          </p:cNvPr>
          <p:cNvCxnSpPr/>
          <p:nvPr/>
        </p:nvCxnSpPr>
        <p:spPr>
          <a:xfrm>
            <a:off x="483833" y="363573"/>
            <a:ext cx="81763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E511C3-72CA-469F-8B11-A92410F9C5B8}"/>
              </a:ext>
            </a:extLst>
          </p:cNvPr>
          <p:cNvCxnSpPr/>
          <p:nvPr/>
        </p:nvCxnSpPr>
        <p:spPr>
          <a:xfrm>
            <a:off x="483833" y="1826458"/>
            <a:ext cx="81763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9719C6-3142-4D51-B13E-4012307E3D61}"/>
              </a:ext>
            </a:extLst>
          </p:cNvPr>
          <p:cNvSpPr txBox="1"/>
          <p:nvPr/>
        </p:nvSpPr>
        <p:spPr>
          <a:xfrm>
            <a:off x="407633" y="2039753"/>
            <a:ext cx="8252534" cy="4639732"/>
          </a:xfrm>
          <a:prstGeom prst="rect">
            <a:avLst/>
          </a:prstGeom>
          <a:noFill/>
        </p:spPr>
        <p:txBody>
          <a:bodyPr wrap="square" lIns="91440" tIns="45720" rIns="91440" bIns="45720" rtlCol="0" anchor="t">
            <a:spAutoFit/>
          </a:bodyPr>
          <a:lstStyle/>
          <a:p>
            <a:pPr>
              <a:spcAft>
                <a:spcPts val="600"/>
              </a:spcAft>
            </a:pPr>
            <a:r>
              <a:rPr lang="en-US" sz="1300" b="1" dirty="0">
                <a:latin typeface="Constantia" panose="02030602050306030303" pitchFamily="18" charset="0"/>
              </a:rPr>
              <a:t>ABOUT THE INITIATIVE</a:t>
            </a:r>
            <a:endParaRPr lang="en-US" sz="1300" b="1" dirty="0">
              <a:latin typeface="Constantia" panose="02030602050306030303" pitchFamily="18" charset="0"/>
              <a:cs typeface="Calibri"/>
            </a:endParaRPr>
          </a:p>
          <a:p>
            <a:r>
              <a:rPr lang="en-US" sz="1200" dirty="0" err="1">
                <a:latin typeface="Constantia" panose="02030602050306030303" pitchFamily="18" charset="0"/>
              </a:rPr>
              <a:t>LiveOnNY</a:t>
            </a:r>
            <a:r>
              <a:rPr lang="en-US" sz="1200" dirty="0">
                <a:latin typeface="Constantia" panose="02030602050306030303" pitchFamily="18" charset="0"/>
              </a:rPr>
              <a:t> is proud to partner with you to celebrate the lifesaving power of organ, eye, and tissue donation. This year’s Donate Life Month theme is “Garden of Life,” as it symbolizes hope, courage and transformed life — themes repeatedly found within the donation and transplantation journey.​</a:t>
            </a:r>
            <a:endParaRPr lang="en-US" sz="1200" dirty="0">
              <a:latin typeface="Constantia" panose="02030602050306030303" pitchFamily="18" charset="0"/>
              <a:cs typeface="Calibri"/>
            </a:endParaRPr>
          </a:p>
          <a:p>
            <a:pPr>
              <a:spcBef>
                <a:spcPts val="600"/>
              </a:spcBef>
              <a:spcAft>
                <a:spcPts val="1200"/>
              </a:spcAft>
            </a:pPr>
            <a:r>
              <a:rPr lang="en-US" sz="1200" dirty="0">
                <a:latin typeface="Constantia" panose="02030602050306030303" pitchFamily="18" charset="0"/>
              </a:rPr>
              <a:t>This digital tool kit provides turn-key resources for partners to help educate, inform and inspire their community, their staff and the general public about the power of organ donation. Together our work can help save more lives!</a:t>
            </a:r>
            <a:endParaRPr lang="en-US" sz="1200" dirty="0">
              <a:latin typeface="Constantia" panose="02030602050306030303" pitchFamily="18" charset="0"/>
              <a:cs typeface="Calibri"/>
            </a:endParaRPr>
          </a:p>
          <a:p>
            <a:endParaRPr lang="en-US" sz="1300" dirty="0">
              <a:latin typeface="Constantia" panose="02030602050306030303" pitchFamily="18" charset="0"/>
              <a:cs typeface="Calibri"/>
            </a:endParaRPr>
          </a:p>
          <a:p>
            <a:pPr>
              <a:spcAft>
                <a:spcPts val="600"/>
              </a:spcAft>
            </a:pPr>
            <a:r>
              <a:rPr lang="en-US" sz="1300" b="1" dirty="0">
                <a:latin typeface="Constantia" panose="02030602050306030303" pitchFamily="18" charset="0"/>
              </a:rPr>
              <a:t>DONATE LIFE MONTH ACTIVATON OPTIONS:</a:t>
            </a:r>
            <a:endParaRPr lang="en-US" sz="1300" b="1" dirty="0">
              <a:latin typeface="Constantia" panose="02030602050306030303" pitchFamily="18" charset="0"/>
              <a:cs typeface="Calibri"/>
            </a:endParaRPr>
          </a:p>
          <a:p>
            <a:pPr marL="171450" indent="-171450">
              <a:spcAft>
                <a:spcPts val="300"/>
              </a:spcAft>
              <a:buFont typeface="Arial" panose="020B0604020202020204" pitchFamily="34" charset="0"/>
              <a:buChar char="•"/>
            </a:pPr>
            <a:r>
              <a:rPr lang="en-US" sz="1200" dirty="0">
                <a:latin typeface="Constantia" panose="02030602050306030303" pitchFamily="18" charset="0"/>
              </a:rPr>
              <a:t>Post about Donate Life Month on your social media channels</a:t>
            </a:r>
            <a:endParaRPr lang="en-US" sz="1200" dirty="0">
              <a:latin typeface="Constantia" panose="02030602050306030303" pitchFamily="18" charset="0"/>
              <a:cs typeface="Calibri"/>
            </a:endParaRPr>
          </a:p>
          <a:p>
            <a:pPr marL="171450" indent="-171450">
              <a:spcAft>
                <a:spcPts val="300"/>
              </a:spcAft>
              <a:buFont typeface="Arial" panose="020B0604020202020204" pitchFamily="34" charset="0"/>
              <a:buChar char="•"/>
            </a:pPr>
            <a:r>
              <a:rPr lang="en-US" sz="1200" dirty="0">
                <a:latin typeface="Constantia" panose="02030602050306030303" pitchFamily="18" charset="0"/>
              </a:rPr>
              <a:t>Send an email message to your staff, community and/or constituents </a:t>
            </a:r>
          </a:p>
          <a:p>
            <a:pPr marL="171450" lvl="0" indent="-171450">
              <a:spcAft>
                <a:spcPts val="300"/>
              </a:spcAft>
              <a:buFont typeface="Arial" panose="020B0604020202020204" pitchFamily="34" charset="0"/>
              <a:buChar char="•"/>
            </a:pPr>
            <a:r>
              <a:rPr lang="en-US" sz="1200" dirty="0">
                <a:latin typeface="Constantia" panose="02030602050306030303" pitchFamily="18" charset="0"/>
              </a:rPr>
              <a:t>Publish an article in your newsletter or on your blog</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Host an educational training for your staff, community and/or constituents led by </a:t>
            </a:r>
            <a:r>
              <a:rPr lang="en-US" sz="1200" dirty="0" err="1">
                <a:latin typeface="Constantia" panose="02030602050306030303" pitchFamily="18" charset="0"/>
              </a:rPr>
              <a:t>LiveOnNY</a:t>
            </a:r>
            <a:r>
              <a:rPr lang="en-US" sz="1200" dirty="0">
                <a:latin typeface="Constantia" panose="02030602050306030303" pitchFamily="18" charset="0"/>
              </a:rPr>
              <a:t> staff</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Host or attend a flag raising ceremony to display the Donate Life flag in your district with a local hospital partner</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Work with </a:t>
            </a:r>
            <a:r>
              <a:rPr lang="en-US" sz="1200" dirty="0" err="1">
                <a:latin typeface="Constantia" panose="02030602050306030303" pitchFamily="18" charset="0"/>
              </a:rPr>
              <a:t>LiveOnNY</a:t>
            </a:r>
            <a:r>
              <a:rPr lang="en-US" sz="1200" dirty="0">
                <a:latin typeface="Constantia" panose="02030602050306030303" pitchFamily="18" charset="0"/>
              </a:rPr>
              <a:t> to create a media moment and invite local press</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Participate in National Blue &amp; Green Day on April 16 by wearing and celebrating the colors of donation</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Create chalk art to celebrate donation and inspire conversations</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Paint a Donate Life rock and place it in your neighborhood for someone to discover</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Write and present a proclamation to declare April 2021 as Donate Life Month</a:t>
            </a:r>
            <a:endParaRPr lang="en-US" sz="1200" dirty="0">
              <a:latin typeface="Constantia" panose="02030602050306030303" pitchFamily="18" charset="0"/>
              <a:cs typeface="Calibri"/>
            </a:endParaRPr>
          </a:p>
          <a:p>
            <a:pPr marL="171450" lvl="0" indent="-171450">
              <a:spcAft>
                <a:spcPts val="300"/>
              </a:spcAft>
              <a:buFont typeface="Arial" panose="020B0604020202020204" pitchFamily="34" charset="0"/>
              <a:buChar char="•"/>
            </a:pPr>
            <a:r>
              <a:rPr lang="en-US" sz="1200" dirty="0">
                <a:latin typeface="Constantia" panose="02030602050306030303" pitchFamily="18" charset="0"/>
              </a:rPr>
              <a:t>Display promotional posters or signage in support of donation</a:t>
            </a:r>
            <a:endParaRPr lang="en-US" sz="1200" dirty="0">
              <a:latin typeface="Constantia" panose="02030602050306030303" pitchFamily="18" charset="0"/>
              <a:cs typeface="Calibri"/>
            </a:endParaRPr>
          </a:p>
          <a:p>
            <a:pPr marL="171450" indent="-171450">
              <a:spcAft>
                <a:spcPts val="300"/>
              </a:spcAft>
              <a:buFont typeface="Arial" panose="020B0604020202020204" pitchFamily="34" charset="0"/>
              <a:buChar char="•"/>
            </a:pPr>
            <a:r>
              <a:rPr lang="en-US" sz="1200" dirty="0">
                <a:latin typeface="Constantia" panose="02030602050306030303" pitchFamily="18" charset="0"/>
              </a:rPr>
              <a:t>Host a Moment of Gratitude to honor the organ donors who gave the gift of life </a:t>
            </a:r>
            <a:endParaRPr lang="en-US" sz="1200" dirty="0">
              <a:latin typeface="Constantia" panose="02030602050306030303" pitchFamily="18" charset="0"/>
              <a:cs typeface="Calibri"/>
            </a:endParaRPr>
          </a:p>
        </p:txBody>
      </p:sp>
    </p:spTree>
    <p:extLst>
      <p:ext uri="{BB962C8B-B14F-4D97-AF65-F5344CB8AC3E}">
        <p14:creationId xmlns:p14="http://schemas.microsoft.com/office/powerpoint/2010/main" val="34747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97BFC2A-3E08-4E0E-8266-CC243F3B3E4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37C4830-BED3-4C95-BC1F-52DA6E91611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7910C68-0A99-484E-B65C-08A3E828A711}"/>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F7FEB29-A3C6-4900-9CF4-C82122A65E2D}"/>
              </a:ext>
            </a:extLst>
          </p:cNvPr>
          <p:cNvSpPr txBox="1"/>
          <p:nvPr/>
        </p:nvSpPr>
        <p:spPr>
          <a:xfrm>
            <a:off x="2129746" y="855215"/>
            <a:ext cx="6365667" cy="5147563"/>
          </a:xfrm>
          <a:prstGeom prst="rect">
            <a:avLst/>
          </a:prstGeom>
          <a:noFill/>
        </p:spPr>
        <p:txBody>
          <a:bodyPr wrap="square" lIns="91440" tIns="45720" rIns="91440" bIns="45720" rtlCol="0" anchor="t">
            <a:spAutoFit/>
          </a:bodyPr>
          <a:lstStyle/>
          <a:p>
            <a:pPr>
              <a:spcBef>
                <a:spcPts val="600"/>
              </a:spcBef>
              <a:spcAft>
                <a:spcPts val="600"/>
              </a:spcAft>
            </a:pPr>
            <a:r>
              <a:rPr lang="en-US" sz="1150" dirty="0">
                <a:latin typeface="Constantia" panose="02030602050306030303" pitchFamily="18" charset="0"/>
                <a:cs typeface="Calibri" panose="020F0502020204030204" pitchFamily="34" charset="0"/>
              </a:rPr>
              <a:t>On Friday, April 30, </a:t>
            </a:r>
            <a:r>
              <a:rPr lang="en-US" sz="1150" dirty="0" err="1">
                <a:latin typeface="Constantia" panose="02030602050306030303" pitchFamily="18" charset="0"/>
                <a:cs typeface="Calibri" panose="020F0502020204030204" pitchFamily="34" charset="0"/>
              </a:rPr>
              <a:t>LiveOnNY</a:t>
            </a:r>
            <a:r>
              <a:rPr lang="en-US" sz="1150" dirty="0">
                <a:latin typeface="Constantia" panose="02030602050306030303" pitchFamily="18" charset="0"/>
                <a:cs typeface="Calibri" panose="020F0502020204030204" pitchFamily="34" charset="0"/>
              </a:rPr>
              <a:t> will enlist members of the donation and transplantation community to observe a Moment of Gratitude in recognition of all organ, eye and tissue donors who selflessly gave the gift of life.</a:t>
            </a:r>
          </a:p>
          <a:p>
            <a:pPr fontAlgn="base">
              <a:spcBef>
                <a:spcPts val="600"/>
              </a:spcBef>
              <a:spcAft>
                <a:spcPts val="600"/>
              </a:spcAft>
            </a:pPr>
            <a:r>
              <a:rPr lang="en-US" sz="1150" dirty="0">
                <a:latin typeface="Constantia" panose="02030602050306030303" pitchFamily="18" charset="0"/>
                <a:cs typeface="Calibri" panose="020F0502020204030204" pitchFamily="34" charset="0"/>
              </a:rPr>
              <a:t>We are asking all partners to engage their staff in taking a moment to collectively remember donors. This can be done via a PA announcement, gathering staff in a meeting or whatever setting is most suitable for the organization. If your schedule precludes your team from doing this at the designated time, we ask that you please find a time or date that works best for you.</a:t>
            </a:r>
          </a:p>
          <a:p>
            <a:pPr fontAlgn="base">
              <a:spcBef>
                <a:spcPts val="600"/>
              </a:spcBef>
              <a:spcAft>
                <a:spcPts val="600"/>
              </a:spcAft>
            </a:pPr>
            <a:r>
              <a:rPr lang="en-US" sz="1150" dirty="0">
                <a:latin typeface="Constantia" panose="02030602050306030303" pitchFamily="18" charset="0"/>
                <a:cs typeface="Calibri" panose="020F0502020204030204" pitchFamily="34" charset="0"/>
              </a:rPr>
              <a:t>Please use the materials below to hold a Moment of Gratitude with your staff.</a:t>
            </a:r>
          </a:p>
          <a:p>
            <a:pPr fontAlgn="base">
              <a:spcBef>
                <a:spcPts val="600"/>
              </a:spcBef>
            </a:pPr>
            <a:r>
              <a:rPr lang="en-US" sz="1150" dirty="0">
                <a:latin typeface="Constantia" panose="02030602050306030303" pitchFamily="18" charset="0"/>
                <a:cs typeface="Calibri" panose="020F0502020204030204" pitchFamily="34" charset="0"/>
              </a:rPr>
              <a:t>MATERIALS</a:t>
            </a:r>
          </a:p>
          <a:p>
            <a:pPr fontAlgn="base">
              <a:spcBef>
                <a:spcPts val="600"/>
              </a:spcBef>
              <a:spcAft>
                <a:spcPts val="600"/>
              </a:spcAft>
            </a:pPr>
            <a:r>
              <a:rPr lang="en-US" sz="1150" dirty="0">
                <a:latin typeface="Constantia" panose="02030602050306030303" pitchFamily="18" charset="0"/>
                <a:cs typeface="Calibri" panose="020F0502020204030204" pitchFamily="34" charset="0"/>
              </a:rPr>
              <a:t>Script for Moment of Gratitude to be read before the moment of silence:</a:t>
            </a:r>
          </a:p>
          <a:p>
            <a:pPr lvl="1" fontAlgn="base">
              <a:spcBef>
                <a:spcPts val="600"/>
              </a:spcBef>
              <a:spcAft>
                <a:spcPts val="600"/>
              </a:spcAft>
            </a:pPr>
            <a:r>
              <a:rPr lang="en-US" sz="1150" dirty="0">
                <a:latin typeface="Constantia" panose="02030602050306030303" pitchFamily="18" charset="0"/>
                <a:cs typeface="Calibri" panose="020F0502020204030204" pitchFamily="34" charset="0"/>
              </a:rPr>
              <a:t>Today, in recognition of Donate Life Month, we pause to pay tribute to the selfless individuals, both children and adults, who have saved lives through organ and tissue donation. On this day and in this moment, we join for a moment of gratitude -- a moment of silence to reflect upon the heroic act of donors, the courage of their families and the renewed health and happiness of those fortunate enough to receive these very precious gifts. </a:t>
            </a:r>
          </a:p>
          <a:p>
            <a:pPr lvl="0">
              <a:spcBef>
                <a:spcPts val="600"/>
              </a:spcBef>
              <a:spcAft>
                <a:spcPts val="600"/>
              </a:spcAft>
            </a:pPr>
            <a:r>
              <a:rPr lang="en-US" sz="1150" dirty="0">
                <a:latin typeface="Constantia" panose="02030602050306030303" pitchFamily="18" charset="0"/>
                <a:cs typeface="Calibri" panose="020F0502020204030204" pitchFamily="34" charset="0"/>
              </a:rPr>
              <a:t>Poem: “We Remember Them” </a:t>
            </a:r>
          </a:p>
          <a:p>
            <a:pPr lvl="1">
              <a:spcBef>
                <a:spcPts val="600"/>
              </a:spcBef>
              <a:spcAft>
                <a:spcPts val="600"/>
              </a:spcAft>
            </a:pPr>
            <a:r>
              <a:rPr lang="en-US" sz="1150" dirty="0">
                <a:latin typeface="Constantia" panose="02030602050306030303" pitchFamily="18" charset="0"/>
                <a:cs typeface="Calibri"/>
              </a:rPr>
              <a:t>We have included a call and response poem at the back of the packet that can be read at an event or flag raising, read to staff, or used in a setting that works best for your organization. For additional engagement, the larger group can join in on the bolded lines that read </a:t>
            </a:r>
            <a:r>
              <a:rPr lang="en-US" sz="1150" b="1" dirty="0">
                <a:latin typeface="Constantia" panose="02030602050306030303" pitchFamily="18" charset="0"/>
                <a:cs typeface="Calibri"/>
              </a:rPr>
              <a:t>“We remember them.”</a:t>
            </a:r>
          </a:p>
          <a:p>
            <a:pPr>
              <a:spcBef>
                <a:spcPts val="600"/>
              </a:spcBef>
              <a:spcAft>
                <a:spcPts val="600"/>
              </a:spcAft>
            </a:pPr>
            <a:endParaRPr lang="en-US" sz="1200" dirty="0">
              <a:latin typeface="Constantia" panose="02030602050306030303" pitchFamily="18" charset="0"/>
            </a:endParaRPr>
          </a:p>
        </p:txBody>
      </p:sp>
      <p:pic>
        <p:nvPicPr>
          <p:cNvPr id="9" name="Picture 8" descr="Icon&#10;&#10;Description automatically generated">
            <a:extLst>
              <a:ext uri="{FF2B5EF4-FFF2-40B4-BE49-F238E27FC236}">
                <a16:creationId xmlns:a16="http://schemas.microsoft.com/office/drawing/2014/main" id="{DED9F0B9-7105-4509-9D95-C2C2F4A66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6" y="319424"/>
            <a:ext cx="991390" cy="1002791"/>
          </a:xfrm>
          <a:prstGeom prst="rect">
            <a:avLst/>
          </a:prstGeom>
        </p:spPr>
      </p:pic>
      <p:sp>
        <p:nvSpPr>
          <p:cNvPr id="10" name="TextBox 9">
            <a:extLst>
              <a:ext uri="{FF2B5EF4-FFF2-40B4-BE49-F238E27FC236}">
                <a16:creationId xmlns:a16="http://schemas.microsoft.com/office/drawing/2014/main" id="{F8E42BF5-CECC-46FE-A59A-9D1A7C34C2F3}"/>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MOMENT OF GRATITUDE</a:t>
            </a:r>
          </a:p>
        </p:txBody>
      </p:sp>
      <p:sp>
        <p:nvSpPr>
          <p:cNvPr id="11" name="TextBox 10">
            <a:extLst>
              <a:ext uri="{FF2B5EF4-FFF2-40B4-BE49-F238E27FC236}">
                <a16:creationId xmlns:a16="http://schemas.microsoft.com/office/drawing/2014/main" id="{4D7CAB07-0399-4800-ABE0-F503C9B294E9}"/>
              </a:ext>
            </a:extLst>
          </p:cNvPr>
          <p:cNvSpPr txBox="1"/>
          <p:nvPr/>
        </p:nvSpPr>
        <p:spPr>
          <a:xfrm rot="16200000">
            <a:off x="-1114830" y="3671373"/>
            <a:ext cx="4136844"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MOMENT OF GRATITUDE</a:t>
            </a:r>
          </a:p>
        </p:txBody>
      </p:sp>
    </p:spTree>
    <p:extLst>
      <p:ext uri="{BB962C8B-B14F-4D97-AF65-F5344CB8AC3E}">
        <p14:creationId xmlns:p14="http://schemas.microsoft.com/office/powerpoint/2010/main" val="34743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350B54-7380-4FF1-AF86-A4C76FF3F4D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AA49208-3468-42D5-92A0-0F8FFC60A3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7FEB29-A3C6-4900-9CF4-C82122A65E2D}"/>
              </a:ext>
            </a:extLst>
          </p:cNvPr>
          <p:cNvSpPr txBox="1"/>
          <p:nvPr/>
        </p:nvSpPr>
        <p:spPr>
          <a:xfrm>
            <a:off x="2216438" y="820819"/>
            <a:ext cx="5767439" cy="5793894"/>
          </a:xfrm>
          <a:prstGeom prst="rect">
            <a:avLst/>
          </a:prstGeom>
          <a:noFill/>
        </p:spPr>
        <p:txBody>
          <a:bodyPr wrap="square" lIns="91440" tIns="45720" rIns="91440" bIns="45720" rtlCol="0" anchor="t">
            <a:spAutoFit/>
          </a:bodyPr>
          <a:lstStyle/>
          <a:p>
            <a:r>
              <a:rPr lang="en-US" sz="1600" b="1" dirty="0">
                <a:latin typeface="Constantia" panose="02030602050306030303" pitchFamily="18" charset="0"/>
              </a:rPr>
              <a:t>We Remember Them </a:t>
            </a:r>
            <a:endParaRPr lang="en-US" sz="1400" b="1" dirty="0">
              <a:latin typeface="Constantia" panose="02030602050306030303" pitchFamily="18" charset="0"/>
            </a:endParaRPr>
          </a:p>
          <a:p>
            <a:r>
              <a:rPr lang="en-US" sz="1150" dirty="0">
                <a:latin typeface="Constantia" panose="02030602050306030303" pitchFamily="18" charset="0"/>
                <a:cs typeface="Calibri" panose="020F0502020204030204" pitchFamily="34" charset="0"/>
              </a:rPr>
              <a:t>	(a poem of call and response)</a:t>
            </a:r>
          </a:p>
          <a:p>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rising of the sun and in its going down,</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blowing of the wind and in the chill of winter,</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opening of buds and in the rebirth of spring,</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blueness of the sky and in the warmth of summer,</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rustling of leaves and in the beauty of autumn,</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In the beginning of the year and when it ends,</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When we are weary and in need of strength,</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b="1" dirty="0">
                <a:latin typeface="Constantia" panose="02030602050306030303" pitchFamily="18" charset="0"/>
                <a:cs typeface="Calibri" panose="020F0502020204030204" pitchFamily="34" charset="0"/>
              </a:rPr>
            </a:br>
            <a:endParaRPr lang="en-US" sz="1150" b="1"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When we are lost and sick at heart,</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dirty="0">
                <a:latin typeface="Constantia" panose="02030602050306030303" pitchFamily="18" charset="0"/>
                <a:cs typeface="Calibri" panose="020F0502020204030204" pitchFamily="34" charset="0"/>
              </a:rPr>
            </a:br>
            <a:endParaRPr lang="en-US" sz="1150"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When we have joys we yearn to share,</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br>
              <a:rPr lang="en-US" sz="1150" b="1" dirty="0">
                <a:latin typeface="Constantia" panose="02030602050306030303" pitchFamily="18" charset="0"/>
                <a:cs typeface="Calibri" panose="020F0502020204030204" pitchFamily="34" charset="0"/>
              </a:rPr>
            </a:br>
            <a:endParaRPr lang="en-US" sz="1150" b="1" dirty="0">
              <a:latin typeface="Constantia" panose="02030602050306030303" pitchFamily="18" charset="0"/>
              <a:cs typeface="Calibri" panose="020F0502020204030204" pitchFamily="34" charset="0"/>
            </a:endParaRPr>
          </a:p>
          <a:p>
            <a:r>
              <a:rPr lang="en-US" sz="1150" dirty="0">
                <a:latin typeface="Constantia" panose="02030602050306030303" pitchFamily="18" charset="0"/>
                <a:cs typeface="Calibri" panose="020F0502020204030204" pitchFamily="34" charset="0"/>
              </a:rPr>
              <a:t>Reader: 	So long as we live, they too shall live, for they are now a part of us, as</a:t>
            </a:r>
            <a:br>
              <a:rPr lang="en-US" sz="1150" dirty="0">
                <a:latin typeface="Constantia" panose="02030602050306030303" pitchFamily="18" charset="0"/>
                <a:cs typeface="Calibri" panose="020F0502020204030204" pitchFamily="34" charset="0"/>
              </a:rPr>
            </a:br>
            <a:r>
              <a:rPr lang="en-US" sz="1150" dirty="0">
                <a:latin typeface="Constantia" panose="02030602050306030303" pitchFamily="18" charset="0"/>
                <a:cs typeface="Calibri" panose="020F0502020204030204" pitchFamily="34" charset="0"/>
              </a:rPr>
              <a:t>Audience: 	</a:t>
            </a:r>
            <a:r>
              <a:rPr lang="en-US" sz="1150" b="1" dirty="0">
                <a:latin typeface="Constantia" panose="02030602050306030303" pitchFamily="18" charset="0"/>
                <a:cs typeface="Calibri" panose="020F0502020204030204" pitchFamily="34" charset="0"/>
              </a:rPr>
              <a:t>we remember them.</a:t>
            </a:r>
            <a:endParaRPr lang="en-US" sz="1300" dirty="0">
              <a:latin typeface="Constantia" panose="02030602050306030303" pitchFamily="18" charset="0"/>
            </a:endParaRPr>
          </a:p>
        </p:txBody>
      </p:sp>
      <p:sp>
        <p:nvSpPr>
          <p:cNvPr id="11" name="Rectangle 10">
            <a:extLst>
              <a:ext uri="{FF2B5EF4-FFF2-40B4-BE49-F238E27FC236}">
                <a16:creationId xmlns:a16="http://schemas.microsoft.com/office/drawing/2014/main" id="{A4C4F8A2-7AE2-4005-BE6A-C6B492A3E102}"/>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0AD930-6475-4D72-8163-73CED4B54F30}"/>
              </a:ext>
            </a:extLst>
          </p:cNvPr>
          <p:cNvSpPr txBox="1"/>
          <p:nvPr/>
        </p:nvSpPr>
        <p:spPr>
          <a:xfrm rot="16200000">
            <a:off x="-1114830" y="3671373"/>
            <a:ext cx="4136844"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MOMENT OF GRATITUDE</a:t>
            </a:r>
          </a:p>
        </p:txBody>
      </p:sp>
      <p:pic>
        <p:nvPicPr>
          <p:cNvPr id="6" name="Picture 5" descr="Icon&#10;&#10;Description automatically generated">
            <a:extLst>
              <a:ext uri="{FF2B5EF4-FFF2-40B4-BE49-F238E27FC236}">
                <a16:creationId xmlns:a16="http://schemas.microsoft.com/office/drawing/2014/main" id="{64B3578E-A41C-476C-A14E-0CEF95015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6" y="319424"/>
            <a:ext cx="991390" cy="1002791"/>
          </a:xfrm>
          <a:prstGeom prst="rect">
            <a:avLst/>
          </a:prstGeom>
        </p:spPr>
      </p:pic>
      <p:sp>
        <p:nvSpPr>
          <p:cNvPr id="7" name="TextBox 6">
            <a:extLst>
              <a:ext uri="{FF2B5EF4-FFF2-40B4-BE49-F238E27FC236}">
                <a16:creationId xmlns:a16="http://schemas.microsoft.com/office/drawing/2014/main" id="{A74C95E0-A3B3-4F48-BB99-0BDDF952E7B7}"/>
              </a:ext>
            </a:extLst>
          </p:cNvPr>
          <p:cNvSpPr txBox="1"/>
          <p:nvPr/>
        </p:nvSpPr>
        <p:spPr>
          <a:xfrm>
            <a:off x="2216438" y="287315"/>
            <a:ext cx="4797816" cy="369332"/>
          </a:xfrm>
          <a:prstGeom prst="rect">
            <a:avLst/>
          </a:prstGeom>
          <a:noFill/>
        </p:spPr>
        <p:txBody>
          <a:bodyPr wrap="square" lIns="91440" tIns="45720" rIns="91440" bIns="45720" rtlCol="0" anchor="t">
            <a:spAutoFit/>
          </a:bodyPr>
          <a:lstStyle/>
          <a:p>
            <a:r>
              <a:rPr lang="en-US" b="1" dirty="0">
                <a:latin typeface="Constantia" panose="02030602050306030303" pitchFamily="18" charset="0"/>
              </a:rPr>
              <a:t>MOMENT OF GRATITUDE: POEM</a:t>
            </a:r>
          </a:p>
        </p:txBody>
      </p:sp>
    </p:spTree>
    <p:extLst>
      <p:ext uri="{BB962C8B-B14F-4D97-AF65-F5344CB8AC3E}">
        <p14:creationId xmlns:p14="http://schemas.microsoft.com/office/powerpoint/2010/main" val="292322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FC7BFF-236E-4F4E-B298-C0E8262928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313C1AD-E6B6-45F4-A096-8DCD8A80C21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7FEB29-A3C6-4900-9CF4-C82122A65E2D}"/>
              </a:ext>
            </a:extLst>
          </p:cNvPr>
          <p:cNvSpPr txBox="1"/>
          <p:nvPr/>
        </p:nvSpPr>
        <p:spPr>
          <a:xfrm>
            <a:off x="2121795" y="953665"/>
            <a:ext cx="6365667" cy="977191"/>
          </a:xfrm>
          <a:prstGeom prst="rect">
            <a:avLst/>
          </a:prstGeom>
          <a:noFill/>
        </p:spPr>
        <p:txBody>
          <a:bodyPr wrap="square" lIns="91440" tIns="45720" rIns="91440" bIns="45720" rtlCol="0" anchor="t">
            <a:spAutoFit/>
          </a:bodyPr>
          <a:lstStyle/>
          <a:p>
            <a:pPr fontAlgn="base">
              <a:spcBef>
                <a:spcPts val="600"/>
              </a:spcBef>
              <a:spcAft>
                <a:spcPts val="600"/>
              </a:spcAft>
            </a:pPr>
            <a:r>
              <a:rPr lang="en-US" sz="1150" dirty="0">
                <a:latin typeface="Constantia" panose="02030602050306030303" pitchFamily="18" charset="0"/>
                <a:cs typeface="Calibri" panose="020F0502020204030204" pitchFamily="34" charset="0"/>
              </a:rPr>
              <a:t>Use the following social media post on April 30th. Please schedule the post to run at 3pm EST. Feel free to post your own messages in the days leading up to the Moment of Gratitude. Please use the hashtags #MomentOfGratitude #LiveOnNY so </a:t>
            </a:r>
            <a:r>
              <a:rPr lang="en-US" sz="1150" dirty="0" err="1">
                <a:latin typeface="Constantia" panose="02030602050306030303" pitchFamily="18" charset="0"/>
                <a:cs typeface="Calibri" panose="020F0502020204030204" pitchFamily="34" charset="0"/>
              </a:rPr>
              <a:t>LiveOnNY</a:t>
            </a:r>
            <a:r>
              <a:rPr lang="en-US" sz="1150" dirty="0">
                <a:latin typeface="Constantia" panose="02030602050306030303" pitchFamily="18" charset="0"/>
                <a:cs typeface="Calibri" panose="020F0502020204030204" pitchFamily="34" charset="0"/>
              </a:rPr>
              <a:t> can track participation. </a:t>
            </a:r>
            <a:r>
              <a:rPr lang="en-US" sz="1150" dirty="0" err="1">
                <a:latin typeface="Constantia" panose="02030602050306030303" pitchFamily="18" charset="0"/>
                <a:cs typeface="Calibri" panose="020F0502020204030204" pitchFamily="34" charset="0"/>
              </a:rPr>
              <a:t>LiveOnNY</a:t>
            </a:r>
            <a:r>
              <a:rPr lang="en-US" sz="1150" dirty="0">
                <a:latin typeface="Constantia" panose="02030602050306030303" pitchFamily="18" charset="0"/>
                <a:cs typeface="Calibri" panose="020F0502020204030204" pitchFamily="34" charset="0"/>
              </a:rPr>
              <a:t> will post our internal Moment of Gratitude on our Facebook page (@LiveOnNewYork) for any organizations that wish to share it.</a:t>
            </a:r>
          </a:p>
        </p:txBody>
      </p:sp>
      <p:pic>
        <p:nvPicPr>
          <p:cNvPr id="8194" name="Picture 2" descr="No photo description available.">
            <a:extLst>
              <a:ext uri="{FF2B5EF4-FFF2-40B4-BE49-F238E27FC236}">
                <a16:creationId xmlns:a16="http://schemas.microsoft.com/office/drawing/2014/main" id="{574E6DE0-A0E0-4F0E-B5F9-616B3882D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286" y="4019107"/>
            <a:ext cx="2157437" cy="2157437"/>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D6E27B-5E4B-48C4-B0E8-2C78338AFEE8}"/>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5BCA22C-E821-4E86-BF76-4268A1E35FC7}"/>
              </a:ext>
            </a:extLst>
          </p:cNvPr>
          <p:cNvSpPr txBox="1"/>
          <p:nvPr/>
        </p:nvSpPr>
        <p:spPr>
          <a:xfrm rot="16200000">
            <a:off x="-1114830" y="3671373"/>
            <a:ext cx="4136844"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MOMENT OF GRATITUDE</a:t>
            </a:r>
          </a:p>
        </p:txBody>
      </p:sp>
      <p:pic>
        <p:nvPicPr>
          <p:cNvPr id="7" name="Picture 6" descr="Icon&#10;&#10;Description automatically generated">
            <a:extLst>
              <a:ext uri="{FF2B5EF4-FFF2-40B4-BE49-F238E27FC236}">
                <a16:creationId xmlns:a16="http://schemas.microsoft.com/office/drawing/2014/main" id="{BDCCCFCA-04B4-483F-87AA-E3AA814D4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6" y="319424"/>
            <a:ext cx="991390" cy="1002791"/>
          </a:xfrm>
          <a:prstGeom prst="rect">
            <a:avLst/>
          </a:prstGeom>
        </p:spPr>
      </p:pic>
      <p:sp>
        <p:nvSpPr>
          <p:cNvPr id="8" name="TextBox 7">
            <a:extLst>
              <a:ext uri="{FF2B5EF4-FFF2-40B4-BE49-F238E27FC236}">
                <a16:creationId xmlns:a16="http://schemas.microsoft.com/office/drawing/2014/main" id="{0514CC58-7CA0-466C-8808-86E048D068FF}"/>
              </a:ext>
            </a:extLst>
          </p:cNvPr>
          <p:cNvSpPr txBox="1"/>
          <p:nvPr/>
        </p:nvSpPr>
        <p:spPr>
          <a:xfrm>
            <a:off x="2121795" y="303360"/>
            <a:ext cx="4797816" cy="369332"/>
          </a:xfrm>
          <a:prstGeom prst="rect">
            <a:avLst/>
          </a:prstGeom>
          <a:noFill/>
        </p:spPr>
        <p:txBody>
          <a:bodyPr wrap="square" rtlCol="0">
            <a:spAutoFit/>
          </a:bodyPr>
          <a:lstStyle/>
          <a:p>
            <a:r>
              <a:rPr lang="en-US" b="1" dirty="0">
                <a:latin typeface="Constantia" panose="02030602050306030303" pitchFamily="18" charset="0"/>
              </a:rPr>
              <a:t>MOMENT OF GRATITUDE: SOCIAL MEDIA</a:t>
            </a:r>
          </a:p>
        </p:txBody>
      </p:sp>
      <p:sp>
        <p:nvSpPr>
          <p:cNvPr id="9" name="TextBox 8">
            <a:extLst>
              <a:ext uri="{FF2B5EF4-FFF2-40B4-BE49-F238E27FC236}">
                <a16:creationId xmlns:a16="http://schemas.microsoft.com/office/drawing/2014/main" id="{2B499055-91F8-4F06-B589-F091AF195BB8}"/>
              </a:ext>
            </a:extLst>
          </p:cNvPr>
          <p:cNvSpPr txBox="1"/>
          <p:nvPr/>
        </p:nvSpPr>
        <p:spPr>
          <a:xfrm>
            <a:off x="1674674" y="2211830"/>
            <a:ext cx="5656521" cy="1485022"/>
          </a:xfrm>
          <a:prstGeom prst="rect">
            <a:avLst/>
          </a:prstGeom>
          <a:noFill/>
        </p:spPr>
        <p:txBody>
          <a:bodyPr wrap="square" lIns="91440" tIns="45720" rIns="91440" bIns="45720" rtlCol="0" anchor="t">
            <a:spAutoFit/>
          </a:bodyPr>
          <a:lstStyle/>
          <a:p>
            <a:pPr lvl="1">
              <a:spcBef>
                <a:spcPts val="600"/>
              </a:spcBef>
              <a:spcAft>
                <a:spcPts val="600"/>
              </a:spcAft>
            </a:pPr>
            <a:r>
              <a:rPr lang="en-US" sz="1150" b="1" dirty="0">
                <a:latin typeface="Constantia" panose="02030602050306030303" pitchFamily="18" charset="0"/>
                <a:cs typeface="Calibri" panose="020F0502020204030204" pitchFamily="34" charset="0"/>
              </a:rPr>
              <a:t>FACEBOOK:</a:t>
            </a:r>
          </a:p>
          <a:p>
            <a:pPr lvl="2">
              <a:spcBef>
                <a:spcPts val="600"/>
              </a:spcBef>
              <a:spcAft>
                <a:spcPts val="600"/>
              </a:spcAft>
            </a:pPr>
            <a:r>
              <a:rPr lang="en-US" sz="1150" dirty="0">
                <a:latin typeface="Constantia" panose="02030602050306030303" pitchFamily="18" charset="0"/>
                <a:cs typeface="Calibri" panose="020F0502020204030204" pitchFamily="34" charset="0"/>
              </a:rPr>
              <a:t>Today, in recognition of Donate Life Month, join us in pausing to pay tribute to the selfless individuals, both children and adults, who have saved lives through organ and tissue donation. We share a moment of gratitude to reflect upon the heroic act of donors, the courage of their families and the renewed health and happiness of those fortunate to receive these very precious gifts. #MomentOfGratitude #LiveOnNY</a:t>
            </a:r>
          </a:p>
        </p:txBody>
      </p:sp>
      <p:sp>
        <p:nvSpPr>
          <p:cNvPr id="10" name="TextBox 9">
            <a:extLst>
              <a:ext uri="{FF2B5EF4-FFF2-40B4-BE49-F238E27FC236}">
                <a16:creationId xmlns:a16="http://schemas.microsoft.com/office/drawing/2014/main" id="{81423CB7-E7AA-4911-BCF5-0A6B691ED708}"/>
              </a:ext>
            </a:extLst>
          </p:cNvPr>
          <p:cNvSpPr txBox="1"/>
          <p:nvPr/>
        </p:nvSpPr>
        <p:spPr>
          <a:xfrm>
            <a:off x="1642870" y="4221527"/>
            <a:ext cx="3817088" cy="1485022"/>
          </a:xfrm>
          <a:prstGeom prst="rect">
            <a:avLst/>
          </a:prstGeom>
          <a:noFill/>
        </p:spPr>
        <p:txBody>
          <a:bodyPr wrap="square" lIns="91440" tIns="45720" rIns="91440" bIns="45720" rtlCol="0" anchor="t">
            <a:spAutoFit/>
          </a:bodyPr>
          <a:lstStyle/>
          <a:p>
            <a:pPr lvl="1">
              <a:spcBef>
                <a:spcPts val="600"/>
              </a:spcBef>
              <a:spcAft>
                <a:spcPts val="600"/>
              </a:spcAft>
            </a:pPr>
            <a:r>
              <a:rPr lang="en-US" sz="1150" b="1" dirty="0">
                <a:latin typeface="Constantia" panose="02030602050306030303" pitchFamily="18" charset="0"/>
                <a:cs typeface="Calibri" panose="020F0502020204030204" pitchFamily="34" charset="0"/>
              </a:rPr>
              <a:t> TWITTER:</a:t>
            </a:r>
          </a:p>
          <a:p>
            <a:pPr lvl="2">
              <a:spcBef>
                <a:spcPts val="600"/>
              </a:spcBef>
              <a:spcAft>
                <a:spcPts val="600"/>
              </a:spcAft>
            </a:pPr>
            <a:r>
              <a:rPr lang="en-US" sz="1150" dirty="0">
                <a:latin typeface="Constantia" panose="02030602050306030303" pitchFamily="18" charset="0"/>
                <a:cs typeface="Calibri" panose="020F0502020204030204" pitchFamily="34" charset="0"/>
              </a:rPr>
              <a:t>Today we pause to honor the heroic act of organ and tissue donors and their families. They left a powerful legacy. #MomentOfGratitude #LiveOnNY</a:t>
            </a:r>
          </a:p>
          <a:p>
            <a:pPr>
              <a:spcBef>
                <a:spcPts val="600"/>
              </a:spcBef>
              <a:spcAft>
                <a:spcPts val="600"/>
              </a:spcAft>
            </a:pPr>
            <a:endParaRPr lang="en-US" sz="1300" dirty="0">
              <a:latin typeface="Constantia" panose="02030602050306030303" pitchFamily="18" charset="0"/>
            </a:endParaRPr>
          </a:p>
        </p:txBody>
      </p:sp>
    </p:spTree>
    <p:extLst>
      <p:ext uri="{BB962C8B-B14F-4D97-AF65-F5344CB8AC3E}">
        <p14:creationId xmlns:p14="http://schemas.microsoft.com/office/powerpoint/2010/main" val="1655228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820AF4A-00E9-437A-8CDC-259B35D531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BB09397-A588-4566-9644-206284D673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EA1BDD6-6A98-4C4E-AD02-7F2FF4DA0120}"/>
              </a:ext>
            </a:extLst>
          </p:cNvPr>
          <p:cNvSpPr/>
          <p:nvPr/>
        </p:nvSpPr>
        <p:spPr>
          <a:xfrm>
            <a:off x="2129745" y="1154295"/>
            <a:ext cx="6365667" cy="4001545"/>
          </a:xfrm>
          <a:prstGeom prst="rect">
            <a:avLst/>
          </a:prstGeom>
        </p:spPr>
        <p:txBody>
          <a:bodyPr wrap="square" lIns="91440" tIns="45720" rIns="91440" bIns="45720" anchor="t">
            <a:spAutoFit/>
          </a:bodyPr>
          <a:lstStyle/>
          <a:p>
            <a:pPr fontAlgn="base">
              <a:spcBef>
                <a:spcPts val="600"/>
              </a:spcBef>
              <a:spcAft>
                <a:spcPts val="600"/>
              </a:spcAft>
            </a:pPr>
            <a:r>
              <a:rPr lang="en-US" sz="1150" dirty="0">
                <a:latin typeface="Constantia" panose="02030602050306030303" pitchFamily="18" charset="0"/>
                <a:cs typeface="Calibri" panose="020F0502020204030204" pitchFamily="34" charset="0"/>
              </a:rPr>
              <a:t>Please use this email template to inform your staff about the Moment of Gratitude.</a:t>
            </a:r>
          </a:p>
          <a:p>
            <a:pPr>
              <a:spcBef>
                <a:spcPts val="600"/>
              </a:spcBef>
              <a:spcAft>
                <a:spcPts val="600"/>
              </a:spcAft>
            </a:pPr>
            <a:r>
              <a:rPr lang="en-US" sz="1150" dirty="0">
                <a:latin typeface="Constantia" panose="02030602050306030303" pitchFamily="18" charset="0"/>
                <a:cs typeface="Calibri" panose="020F0502020204030204" pitchFamily="34" charset="0"/>
              </a:rPr>
              <a:t>Dear Colleagues,</a:t>
            </a:r>
          </a:p>
          <a:p>
            <a:pPr>
              <a:spcBef>
                <a:spcPts val="600"/>
              </a:spcBef>
              <a:spcAft>
                <a:spcPts val="600"/>
              </a:spcAft>
            </a:pPr>
            <a:r>
              <a:rPr lang="en-US" sz="1150" dirty="0">
                <a:highlight>
                  <a:srgbClr val="FFFF00"/>
                </a:highlight>
                <a:latin typeface="Constantia" panose="02030602050306030303" pitchFamily="18" charset="0"/>
                <a:cs typeface="Calibri" panose="020F0502020204030204" pitchFamily="34" charset="0"/>
              </a:rPr>
              <a:t>[INSERT HOSPITAL/ORGANIZATION NAME] </a:t>
            </a:r>
            <a:r>
              <a:rPr lang="en-US" sz="1150" dirty="0">
                <a:latin typeface="Constantia" panose="02030602050306030303" pitchFamily="18" charset="0"/>
                <a:cs typeface="Calibri" panose="020F0502020204030204" pitchFamily="34" charset="0"/>
              </a:rPr>
              <a:t>is proud to participate in Donate Life Month, which occurs every April and is dedicated to raising awareness about the power of organ, eye and tissue donation. Organ donation is a heroic and beautiful act that can save the lives of up to eight people. Organ donors and their families are selfless individuals who chose to give the ultimate gift so that others may have a second chance at life. </a:t>
            </a:r>
          </a:p>
          <a:p>
            <a:pPr>
              <a:spcBef>
                <a:spcPts val="600"/>
              </a:spcBef>
              <a:spcAft>
                <a:spcPts val="600"/>
              </a:spcAft>
            </a:pPr>
            <a:r>
              <a:rPr lang="en-US" sz="1150" dirty="0">
                <a:latin typeface="Constantia" panose="02030602050306030303" pitchFamily="18" charset="0"/>
                <a:cs typeface="Calibri" panose="020F0502020204030204" pitchFamily="34" charset="0"/>
              </a:rPr>
              <a:t>This month, medical professionals across the metropolitan area will be joining </a:t>
            </a:r>
            <a:r>
              <a:rPr lang="en-US" sz="1150" dirty="0" err="1">
                <a:latin typeface="Constantia" panose="02030602050306030303" pitchFamily="18" charset="0"/>
                <a:cs typeface="Calibri" panose="020F0502020204030204" pitchFamily="34" charset="0"/>
              </a:rPr>
              <a:t>LiveOnNY</a:t>
            </a:r>
            <a:r>
              <a:rPr lang="en-US" sz="1150" dirty="0">
                <a:latin typeface="Constantia" panose="02030602050306030303" pitchFamily="18" charset="0"/>
                <a:cs typeface="Calibri" panose="020F0502020204030204" pitchFamily="34" charset="0"/>
              </a:rPr>
              <a:t> and other organizations in observing a collective moment of gratitude in recognition of all the heroic organ donors. Please join us in this remembrance at </a:t>
            </a:r>
            <a:r>
              <a:rPr lang="en-US" sz="1150" dirty="0">
                <a:highlight>
                  <a:srgbClr val="FFFF00"/>
                </a:highlight>
                <a:latin typeface="Constantia" panose="02030602050306030303" pitchFamily="18" charset="0"/>
                <a:cs typeface="Calibri" panose="020F0502020204030204" pitchFamily="34" charset="0"/>
              </a:rPr>
              <a:t>[INSERT LOCATION, CLARIFY IF THIS WILL BE DONE OVER THE PA SYSTEM, OR IN A HUDDLE]  </a:t>
            </a:r>
            <a:r>
              <a:rPr lang="en-US" sz="1150" dirty="0">
                <a:latin typeface="Constantia" panose="02030602050306030303" pitchFamily="18" charset="0"/>
                <a:cs typeface="Calibri" panose="020F0502020204030204" pitchFamily="34" charset="0"/>
              </a:rPr>
              <a:t>on Friday, April 30. If your schedule precludes you from participating at the designated date, please find time on your own during the month of April to gather a few colleagues and take a moment to say thank you.</a:t>
            </a:r>
          </a:p>
          <a:p>
            <a:pPr>
              <a:spcBef>
                <a:spcPts val="600"/>
              </a:spcBef>
              <a:spcAft>
                <a:spcPts val="600"/>
              </a:spcAft>
            </a:pPr>
            <a:r>
              <a:rPr lang="en-US" sz="1150" dirty="0">
                <a:latin typeface="Constantia" panose="02030602050306030303" pitchFamily="18" charset="0"/>
                <a:cs typeface="Calibri" panose="020F0502020204030204" pitchFamily="34" charset="0"/>
              </a:rPr>
              <a:t>Thank you for joining to say thank you to organ donors. </a:t>
            </a:r>
          </a:p>
          <a:p>
            <a:pPr>
              <a:spcBef>
                <a:spcPts val="600"/>
              </a:spcBef>
              <a:spcAft>
                <a:spcPts val="1800"/>
              </a:spcAft>
            </a:pPr>
            <a:r>
              <a:rPr lang="en-US" sz="1150" dirty="0">
                <a:latin typeface="Constantia" panose="02030602050306030303" pitchFamily="18" charset="0"/>
                <a:cs typeface="Calibri" panose="020F0502020204030204" pitchFamily="34" charset="0"/>
              </a:rPr>
              <a:t>Sincerely,</a:t>
            </a:r>
          </a:p>
          <a:p>
            <a:pPr>
              <a:lnSpc>
                <a:spcPct val="107000"/>
              </a:lnSpc>
              <a:spcBef>
                <a:spcPts val="600"/>
              </a:spcBef>
              <a:spcAft>
                <a:spcPts val="600"/>
              </a:spcAft>
            </a:pPr>
            <a:r>
              <a:rPr lang="en-US" sz="1150" dirty="0">
                <a:highlight>
                  <a:srgbClr val="FFFF00"/>
                </a:highlight>
                <a:latin typeface="Constantia" panose="02030602050306030303" pitchFamily="18" charset="0"/>
                <a:cs typeface="Calibri" panose="020F0502020204030204" pitchFamily="34" charset="0"/>
              </a:rPr>
              <a:t>[INSERT NAME HERE]</a:t>
            </a:r>
          </a:p>
        </p:txBody>
      </p:sp>
      <p:sp>
        <p:nvSpPr>
          <p:cNvPr id="12" name="Rectangle 11">
            <a:extLst>
              <a:ext uri="{FF2B5EF4-FFF2-40B4-BE49-F238E27FC236}">
                <a16:creationId xmlns:a16="http://schemas.microsoft.com/office/drawing/2014/main" id="{826EBE5F-F1B1-4DE4-8723-8D4620B6204A}"/>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C4DD43B-F219-4EF6-9E4C-FF89543465A9}"/>
              </a:ext>
            </a:extLst>
          </p:cNvPr>
          <p:cNvSpPr txBox="1"/>
          <p:nvPr/>
        </p:nvSpPr>
        <p:spPr>
          <a:xfrm rot="16200000">
            <a:off x="-1114830" y="3671373"/>
            <a:ext cx="4136844"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MOMENT OF GRATITUDE</a:t>
            </a:r>
          </a:p>
        </p:txBody>
      </p:sp>
      <p:pic>
        <p:nvPicPr>
          <p:cNvPr id="7" name="Picture 6" descr="Icon&#10;&#10;Description automatically generated">
            <a:extLst>
              <a:ext uri="{FF2B5EF4-FFF2-40B4-BE49-F238E27FC236}">
                <a16:creationId xmlns:a16="http://schemas.microsoft.com/office/drawing/2014/main" id="{630A604B-51DA-4A21-A805-287979966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6" y="319424"/>
            <a:ext cx="991390" cy="1002791"/>
          </a:xfrm>
          <a:prstGeom prst="rect">
            <a:avLst/>
          </a:prstGeom>
        </p:spPr>
      </p:pic>
      <p:sp>
        <p:nvSpPr>
          <p:cNvPr id="8" name="TextBox 7">
            <a:extLst>
              <a:ext uri="{FF2B5EF4-FFF2-40B4-BE49-F238E27FC236}">
                <a16:creationId xmlns:a16="http://schemas.microsoft.com/office/drawing/2014/main" id="{83C730C7-FA1B-4980-A32B-70E487C693EC}"/>
              </a:ext>
            </a:extLst>
          </p:cNvPr>
          <p:cNvSpPr txBox="1"/>
          <p:nvPr/>
        </p:nvSpPr>
        <p:spPr>
          <a:xfrm>
            <a:off x="2121795" y="303360"/>
            <a:ext cx="5479732" cy="369332"/>
          </a:xfrm>
          <a:prstGeom prst="rect">
            <a:avLst/>
          </a:prstGeom>
          <a:noFill/>
        </p:spPr>
        <p:txBody>
          <a:bodyPr wrap="square" rtlCol="0">
            <a:spAutoFit/>
          </a:bodyPr>
          <a:lstStyle/>
          <a:p>
            <a:r>
              <a:rPr lang="en-US" b="1" dirty="0">
                <a:latin typeface="Constantia" panose="02030602050306030303" pitchFamily="18" charset="0"/>
              </a:rPr>
              <a:t>MOMENT OF GRATITUDE: E-MAIL TEMPLATE</a:t>
            </a:r>
          </a:p>
        </p:txBody>
      </p:sp>
    </p:spTree>
    <p:extLst>
      <p:ext uri="{BB962C8B-B14F-4D97-AF65-F5344CB8AC3E}">
        <p14:creationId xmlns:p14="http://schemas.microsoft.com/office/powerpoint/2010/main" val="34284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46F2399-C130-4F1C-935C-ABA40408646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5DA79A-25BE-4684-A55C-CCB1DFFFBD8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6DE1FAD-19D5-457A-A718-2EB0BCE3E407}"/>
              </a:ext>
            </a:extLst>
          </p:cNvPr>
          <p:cNvSpPr/>
          <p:nvPr/>
        </p:nvSpPr>
        <p:spPr>
          <a:xfrm rot="5400000">
            <a:off x="3322319" y="-3322319"/>
            <a:ext cx="2499361" cy="9144004"/>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3D5C37-E244-4272-A5DF-860CBEAC377E}"/>
              </a:ext>
            </a:extLst>
          </p:cNvPr>
          <p:cNvSpPr txBox="1"/>
          <p:nvPr/>
        </p:nvSpPr>
        <p:spPr>
          <a:xfrm>
            <a:off x="1763821" y="446020"/>
            <a:ext cx="7127838" cy="1446550"/>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GET CREATIVE</a:t>
            </a:r>
          </a:p>
          <a:p>
            <a:r>
              <a:rPr lang="en-US" sz="4400" b="1" dirty="0">
                <a:solidFill>
                  <a:schemeClr val="bg1"/>
                </a:solidFill>
                <a:latin typeface="Arial" panose="020B0604020202020204" pitchFamily="34" charset="0"/>
                <a:cs typeface="Arial" panose="020B0604020202020204" pitchFamily="34" charset="0"/>
              </a:rPr>
              <a:t>EDUCATION IDEAS</a:t>
            </a:r>
          </a:p>
        </p:txBody>
      </p:sp>
      <p:grpSp>
        <p:nvGrpSpPr>
          <p:cNvPr id="4" name="Group 3">
            <a:extLst>
              <a:ext uri="{FF2B5EF4-FFF2-40B4-BE49-F238E27FC236}">
                <a16:creationId xmlns:a16="http://schemas.microsoft.com/office/drawing/2014/main" id="{89B02AE8-CD7F-4DB6-913D-3191FF5CDAF3}"/>
              </a:ext>
            </a:extLst>
          </p:cNvPr>
          <p:cNvGrpSpPr/>
          <p:nvPr/>
        </p:nvGrpSpPr>
        <p:grpSpPr>
          <a:xfrm>
            <a:off x="4810666" y="3487016"/>
            <a:ext cx="1513728" cy="1743242"/>
            <a:chOff x="4986212" y="3487016"/>
            <a:chExt cx="1513728" cy="1743242"/>
          </a:xfrm>
        </p:grpSpPr>
        <p:sp>
          <p:nvSpPr>
            <p:cNvPr id="20" name="Oval 19">
              <a:extLst>
                <a:ext uri="{FF2B5EF4-FFF2-40B4-BE49-F238E27FC236}">
                  <a16:creationId xmlns:a16="http://schemas.microsoft.com/office/drawing/2014/main" id="{D6E0B004-6D2E-4AD8-B4F3-FC4253A87C51}"/>
                </a:ext>
              </a:extLst>
            </p:cNvPr>
            <p:cNvSpPr/>
            <p:nvPr/>
          </p:nvSpPr>
          <p:spPr>
            <a:xfrm>
              <a:off x="5240156" y="3487016"/>
              <a:ext cx="1005840" cy="10087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49" name="Picture 2" descr="Social-Icon | #DMWF Expo North America">
              <a:extLst>
                <a:ext uri="{FF2B5EF4-FFF2-40B4-BE49-F238E27FC236}">
                  <a16:creationId xmlns:a16="http://schemas.microsoft.com/office/drawing/2014/main" id="{438C6E97-303A-48B6-A8C2-B72012C60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071" y="3576361"/>
              <a:ext cx="830010" cy="83001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23F0D529-9BFF-414B-9381-D9C6939148F4}"/>
                </a:ext>
              </a:extLst>
            </p:cNvPr>
            <p:cNvSpPr/>
            <p:nvPr/>
          </p:nvSpPr>
          <p:spPr>
            <a:xfrm>
              <a:off x="4986212" y="4583927"/>
              <a:ext cx="1513728" cy="646331"/>
            </a:xfrm>
            <a:prstGeom prst="rect">
              <a:avLst/>
            </a:prstGeom>
          </p:spPr>
          <p:txBody>
            <a:bodyPr wrap="square" lIns="91440" tIns="45720" rIns="91440" bIns="45720" anchor="t">
              <a:spAutoFit/>
            </a:bodyPr>
            <a:lstStyle/>
            <a:p>
              <a:pPr algn="ctr"/>
              <a:r>
                <a:rPr lang="en-US" sz="1200" dirty="0">
                  <a:solidFill>
                    <a:srgbClr val="141E78"/>
                  </a:solidFill>
                  <a:latin typeface="Constantia" panose="02030602050306030303" pitchFamily="18" charset="0"/>
                  <a:ea typeface="Calibri" panose="020F0502020204030204" pitchFamily="34" charset="0"/>
                  <a:cs typeface="Times New Roman"/>
                </a:rPr>
                <a:t>Have an Instagram takeover, have a twitter chat</a:t>
              </a:r>
            </a:p>
          </p:txBody>
        </p:sp>
      </p:grpSp>
      <p:sp>
        <p:nvSpPr>
          <p:cNvPr id="47" name="Oval 46">
            <a:extLst>
              <a:ext uri="{FF2B5EF4-FFF2-40B4-BE49-F238E27FC236}">
                <a16:creationId xmlns:a16="http://schemas.microsoft.com/office/drawing/2014/main" id="{E44FFF59-25FB-4142-ACB3-50C99C832E7F}"/>
              </a:ext>
            </a:extLst>
          </p:cNvPr>
          <p:cNvSpPr/>
          <p:nvPr/>
        </p:nvSpPr>
        <p:spPr>
          <a:xfrm>
            <a:off x="908726" y="3487016"/>
            <a:ext cx="1005840" cy="10087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DBCC60A3-5BA3-482D-BED3-E42AF90E32F9}"/>
              </a:ext>
            </a:extLst>
          </p:cNvPr>
          <p:cNvSpPr/>
          <p:nvPr/>
        </p:nvSpPr>
        <p:spPr>
          <a:xfrm>
            <a:off x="380467" y="4648302"/>
            <a:ext cx="2062358" cy="646331"/>
          </a:xfrm>
          <a:prstGeom prst="rect">
            <a:avLst/>
          </a:prstGeom>
        </p:spPr>
        <p:txBody>
          <a:bodyPr wrap="square" lIns="91440" tIns="45720" rIns="91440" bIns="45720" anchor="t">
            <a:spAutoFit/>
          </a:bodyPr>
          <a:lstStyle/>
          <a:p>
            <a:pPr algn="ctr"/>
            <a:r>
              <a:rPr lang="en-US" sz="1200" dirty="0">
                <a:solidFill>
                  <a:srgbClr val="141E78"/>
                </a:solidFill>
                <a:latin typeface="Constantia" panose="02030602050306030303" pitchFamily="18" charset="0"/>
                <a:ea typeface="Calibri" panose="020F0502020204030204" pitchFamily="34" charset="0"/>
                <a:cs typeface="Times New Roman"/>
              </a:rPr>
              <a:t>Message from the CEO </a:t>
            </a:r>
            <a:endParaRPr lang="en-US" sz="1200" dirty="0">
              <a:solidFill>
                <a:srgbClr val="141E78"/>
              </a:solidFill>
              <a:latin typeface="Constantia" panose="02030602050306030303" pitchFamily="18" charset="0"/>
              <a:ea typeface="Calibri" panose="020F0502020204030204" pitchFamily="34" charset="0"/>
              <a:cs typeface="Times New Roman" panose="02020603050405020304" pitchFamily="18" charset="0"/>
            </a:endParaRPr>
          </a:p>
          <a:p>
            <a:pPr algn="ctr"/>
            <a:r>
              <a:rPr lang="en-US" sz="1200" dirty="0">
                <a:solidFill>
                  <a:srgbClr val="141E78"/>
                </a:solidFill>
                <a:latin typeface="Constantia" panose="02030602050306030303" pitchFamily="18" charset="0"/>
                <a:ea typeface="Calibri" panose="020F0502020204030204" pitchFamily="34" charset="0"/>
                <a:cs typeface="Times New Roman"/>
              </a:rPr>
              <a:t>(email, video posted to intranet, tweet)</a:t>
            </a:r>
          </a:p>
        </p:txBody>
      </p:sp>
      <p:pic>
        <p:nvPicPr>
          <p:cNvPr id="13314" name="Picture 2" descr="Management Training Program">
            <a:extLst>
              <a:ext uri="{FF2B5EF4-FFF2-40B4-BE49-F238E27FC236}">
                <a16:creationId xmlns:a16="http://schemas.microsoft.com/office/drawing/2014/main" id="{345DB971-DFCB-41EF-8EA5-8C82F4A12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60" y="3619780"/>
            <a:ext cx="743173" cy="7431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6F988D6-35F8-4C83-B2F3-41CE554C9AD6}"/>
              </a:ext>
            </a:extLst>
          </p:cNvPr>
          <p:cNvGrpSpPr/>
          <p:nvPr/>
        </p:nvGrpSpPr>
        <p:grpSpPr>
          <a:xfrm>
            <a:off x="2948412" y="3487016"/>
            <a:ext cx="1005840" cy="1746349"/>
            <a:chOff x="3203647" y="3487016"/>
            <a:chExt cx="1005840" cy="1746349"/>
          </a:xfrm>
        </p:grpSpPr>
        <p:sp>
          <p:nvSpPr>
            <p:cNvPr id="19" name="Oval 18">
              <a:extLst>
                <a:ext uri="{FF2B5EF4-FFF2-40B4-BE49-F238E27FC236}">
                  <a16:creationId xmlns:a16="http://schemas.microsoft.com/office/drawing/2014/main" id="{B7FC787E-4207-4969-872B-C6CF6B5BCEB3}"/>
                </a:ext>
              </a:extLst>
            </p:cNvPr>
            <p:cNvSpPr/>
            <p:nvPr/>
          </p:nvSpPr>
          <p:spPr>
            <a:xfrm>
              <a:off x="3203647" y="3487016"/>
              <a:ext cx="1005840" cy="10087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sp>
          <p:nvSpPr>
            <p:cNvPr id="60" name="Rectangle 59">
              <a:extLst>
                <a:ext uri="{FF2B5EF4-FFF2-40B4-BE49-F238E27FC236}">
                  <a16:creationId xmlns:a16="http://schemas.microsoft.com/office/drawing/2014/main" id="{9F95CCA9-B802-4228-92B9-E9BF7D721DA3}"/>
                </a:ext>
              </a:extLst>
            </p:cNvPr>
            <p:cNvSpPr/>
            <p:nvPr/>
          </p:nvSpPr>
          <p:spPr>
            <a:xfrm>
              <a:off x="3223907" y="4587034"/>
              <a:ext cx="965320" cy="646331"/>
            </a:xfrm>
            <a:prstGeom prst="rect">
              <a:avLst/>
            </a:prstGeom>
          </p:spPr>
          <p:txBody>
            <a:bodyPr wrap="square" lIns="91440" tIns="45720" rIns="91440" bIns="45720" anchor="t">
              <a:spAutoFit/>
            </a:bodyPr>
            <a:lstStyle/>
            <a:p>
              <a:pPr algn="ctr"/>
              <a:r>
                <a:rPr lang="en-US" sz="1200" dirty="0">
                  <a:solidFill>
                    <a:srgbClr val="141E78"/>
                  </a:solidFill>
                  <a:latin typeface="Constantia" panose="02030602050306030303" pitchFamily="18" charset="0"/>
                  <a:ea typeface="Calibri" panose="020F0502020204030204" pitchFamily="34" charset="0"/>
                  <a:cs typeface="Times New Roman"/>
                </a:rPr>
                <a:t>Host an educational webinar</a:t>
              </a:r>
            </a:p>
          </p:txBody>
        </p:sp>
        <p:pic>
          <p:nvPicPr>
            <p:cNvPr id="13324" name="Picture 12" descr="computer-graph-icon-white">
              <a:extLst>
                <a:ext uri="{FF2B5EF4-FFF2-40B4-BE49-F238E27FC236}">
                  <a16:creationId xmlns:a16="http://schemas.microsoft.com/office/drawing/2014/main" id="{ED890CB1-AE02-47E1-AD54-23ADCA9E5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956" y="3718748"/>
              <a:ext cx="625223" cy="545237"/>
            </a:xfrm>
            <a:prstGeom prst="rect">
              <a:avLst/>
            </a:prstGeom>
            <a:noFill/>
            <a:extLst>
              <a:ext uri="{909E8E84-426E-40DD-AFC4-6F175D3DCCD1}">
                <a14:hiddenFill xmlns:a14="http://schemas.microsoft.com/office/drawing/2010/main">
                  <a:solidFill>
                    <a:srgbClr val="FFFFFF"/>
                  </a:solidFill>
                </a14:hiddenFill>
              </a:ext>
            </a:extLst>
          </p:spPr>
        </p:pic>
      </p:grpSp>
      <p:pic>
        <p:nvPicPr>
          <p:cNvPr id="13326" name="Picture 14" descr="Flat Light Bulb Icon - Flaticons.net">
            <a:extLst>
              <a:ext uri="{FF2B5EF4-FFF2-40B4-BE49-F238E27FC236}">
                <a16:creationId xmlns:a16="http://schemas.microsoft.com/office/drawing/2014/main" id="{83576FC3-9340-45DC-94BD-85B5E048D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12" y="332809"/>
            <a:ext cx="1809500" cy="1809500"/>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1B7C3543-977C-4894-A24D-0D027FAEF409}"/>
              </a:ext>
            </a:extLst>
          </p:cNvPr>
          <p:cNvSpPr/>
          <p:nvPr/>
        </p:nvSpPr>
        <p:spPr>
          <a:xfrm>
            <a:off x="7186209" y="3472783"/>
            <a:ext cx="991968" cy="1008701"/>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87F604-A977-47A1-82EB-C1F27821E07E}"/>
              </a:ext>
            </a:extLst>
          </p:cNvPr>
          <p:cNvSpPr/>
          <p:nvPr/>
        </p:nvSpPr>
        <p:spPr>
          <a:xfrm>
            <a:off x="6758981" y="4583927"/>
            <a:ext cx="1846425" cy="646331"/>
          </a:xfrm>
          <a:prstGeom prst="rect">
            <a:avLst/>
          </a:prstGeom>
        </p:spPr>
        <p:txBody>
          <a:bodyPr wrap="square" lIns="91440" tIns="45720" rIns="91440" bIns="45720" anchor="t">
            <a:spAutoFit/>
          </a:bodyPr>
          <a:lstStyle/>
          <a:p>
            <a:pPr algn="ctr"/>
            <a:r>
              <a:rPr lang="en-US" sz="1200" dirty="0">
                <a:solidFill>
                  <a:srgbClr val="141E78"/>
                </a:solidFill>
                <a:latin typeface="Constantia" panose="02030602050306030303" pitchFamily="18" charset="0"/>
                <a:ea typeface="Calibri" panose="020F0502020204030204" pitchFamily="34" charset="0"/>
                <a:cs typeface="Times New Roman"/>
              </a:rPr>
              <a:t>Rounding, education and sharing information in breakrooms, on units</a:t>
            </a:r>
          </a:p>
        </p:txBody>
      </p:sp>
      <p:pic>
        <p:nvPicPr>
          <p:cNvPr id="22" name="Picture 21" descr="Icon&#10;&#10;Description automatically generated">
            <a:extLst>
              <a:ext uri="{FF2B5EF4-FFF2-40B4-BE49-F238E27FC236}">
                <a16:creationId xmlns:a16="http://schemas.microsoft.com/office/drawing/2014/main" id="{48FC36C1-EBC1-43AF-B8B0-D41FA9F5F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2459" y="3656204"/>
            <a:ext cx="619469" cy="641859"/>
          </a:xfrm>
          <a:prstGeom prst="rect">
            <a:avLst/>
          </a:prstGeom>
        </p:spPr>
      </p:pic>
    </p:spTree>
    <p:extLst>
      <p:ext uri="{BB962C8B-B14F-4D97-AF65-F5344CB8AC3E}">
        <p14:creationId xmlns:p14="http://schemas.microsoft.com/office/powerpoint/2010/main" val="164293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9394A9-52DA-4BEF-A16D-A5029F09CC7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0B75806-349B-4B56-8193-88BFDBA5174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2B87F35-920E-491C-8B5B-F4106A5F7F5C}"/>
              </a:ext>
            </a:extLst>
          </p:cNvPr>
          <p:cNvSpPr/>
          <p:nvPr/>
        </p:nvSpPr>
        <p:spPr>
          <a:xfrm rot="20772831">
            <a:off x="-3367289" y="-2554396"/>
            <a:ext cx="12589095" cy="4863587"/>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155378-F240-437A-AE72-17417DA148B4}"/>
              </a:ext>
            </a:extLst>
          </p:cNvPr>
          <p:cNvSpPr txBox="1"/>
          <p:nvPr/>
        </p:nvSpPr>
        <p:spPr>
          <a:xfrm>
            <a:off x="2423948" y="3320526"/>
            <a:ext cx="5692530" cy="830997"/>
          </a:xfrm>
          <a:prstGeom prst="rect">
            <a:avLst/>
          </a:prstGeom>
          <a:noFill/>
        </p:spPr>
        <p:txBody>
          <a:bodyPr wrap="square" lIns="91440" tIns="45720" rIns="91440" bIns="45720" rtlCol="0" anchor="t">
            <a:spAutoFit/>
          </a:bodyPr>
          <a:lstStyle/>
          <a:p>
            <a:r>
              <a:rPr lang="en-US" sz="4800" b="1" dirty="0">
                <a:solidFill>
                  <a:srgbClr val="141E78"/>
                </a:solidFill>
                <a:latin typeface="Arial" panose="020B0604020202020204" pitchFamily="34" charset="0"/>
                <a:cs typeface="Arial" panose="020B0604020202020204" pitchFamily="34" charset="0"/>
              </a:rPr>
              <a:t>THANK YOU!</a:t>
            </a:r>
          </a:p>
        </p:txBody>
      </p:sp>
      <p:sp>
        <p:nvSpPr>
          <p:cNvPr id="8" name="Rectangle 7">
            <a:extLst>
              <a:ext uri="{FF2B5EF4-FFF2-40B4-BE49-F238E27FC236}">
                <a16:creationId xmlns:a16="http://schemas.microsoft.com/office/drawing/2014/main" id="{41EBD0F4-9017-41FF-B345-779AFF497EED}"/>
              </a:ext>
            </a:extLst>
          </p:cNvPr>
          <p:cNvSpPr/>
          <p:nvPr/>
        </p:nvSpPr>
        <p:spPr>
          <a:xfrm rot="20761629">
            <a:off x="-76796" y="2326674"/>
            <a:ext cx="3848898" cy="276999"/>
          </a:xfrm>
          <a:prstGeom prst="rect">
            <a:avLst/>
          </a:prstGeom>
        </p:spPr>
        <p:txBody>
          <a:bodyPr wrap="square">
            <a:spAutoFit/>
          </a:bodyPr>
          <a:lstStyle/>
          <a:p>
            <a:pPr algn="ctr"/>
            <a:r>
              <a:rPr lang="en-US" sz="1200" dirty="0">
                <a:solidFill>
                  <a:schemeClr val="bg1"/>
                </a:solidFill>
                <a:latin typeface="Constantia" panose="02030602050306030303" pitchFamily="18" charset="0"/>
                <a:ea typeface="Calibri" panose="020F0502020204030204" pitchFamily="34" charset="0"/>
                <a:cs typeface="Calibri" panose="020F0502020204030204" pitchFamily="34" charset="0"/>
              </a:rPr>
              <a:t>Questions? Contact Scott Wohl at swhol@liveonny.org. </a:t>
            </a:r>
          </a:p>
        </p:txBody>
      </p:sp>
      <p:pic>
        <p:nvPicPr>
          <p:cNvPr id="9" name="Picture 8">
            <a:extLst>
              <a:ext uri="{FF2B5EF4-FFF2-40B4-BE49-F238E27FC236}">
                <a16:creationId xmlns:a16="http://schemas.microsoft.com/office/drawing/2014/main" id="{44D07747-E05F-4A26-BB6B-C32C8B4A4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57" y="6069874"/>
            <a:ext cx="3605929" cy="463201"/>
          </a:xfrm>
          <a:prstGeom prst="rect">
            <a:avLst/>
          </a:prstGeom>
        </p:spPr>
      </p:pic>
      <p:pic>
        <p:nvPicPr>
          <p:cNvPr id="10" name="Picture 2" descr="Donate Life Illinois / #6Millinois">
            <a:extLst>
              <a:ext uri="{FF2B5EF4-FFF2-40B4-BE49-F238E27FC236}">
                <a16:creationId xmlns:a16="http://schemas.microsoft.com/office/drawing/2014/main" id="{5D85A9A3-C2DB-4D85-98B9-A48E1D32C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37" r="63086" b="12492"/>
          <a:stretch/>
        </p:blipFill>
        <p:spPr bwMode="auto">
          <a:xfrm>
            <a:off x="8302026" y="5998029"/>
            <a:ext cx="703217" cy="71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94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D374413-E128-47FA-9850-116863475C1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A625F52-7952-48C1-961A-6D2790A1D5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6DE1FAD-19D5-457A-A718-2EB0BCE3E407}"/>
              </a:ext>
            </a:extLst>
          </p:cNvPr>
          <p:cNvSpPr/>
          <p:nvPr/>
        </p:nvSpPr>
        <p:spPr>
          <a:xfrm rot="5400000">
            <a:off x="1401319" y="-666035"/>
            <a:ext cx="1062870" cy="3014261"/>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6C440"/>
              </a:solidFill>
              <a:cs typeface="Calibri"/>
            </a:endParaRPr>
          </a:p>
        </p:txBody>
      </p:sp>
      <p:sp>
        <p:nvSpPr>
          <p:cNvPr id="8" name="Rectangle 7">
            <a:extLst>
              <a:ext uri="{FF2B5EF4-FFF2-40B4-BE49-F238E27FC236}">
                <a16:creationId xmlns:a16="http://schemas.microsoft.com/office/drawing/2014/main" id="{6C9FB8ED-32F4-44FD-9CD3-301B43F5E96B}"/>
              </a:ext>
            </a:extLst>
          </p:cNvPr>
          <p:cNvSpPr/>
          <p:nvPr/>
        </p:nvSpPr>
        <p:spPr>
          <a:xfrm rot="5400000">
            <a:off x="5669615" y="-1665773"/>
            <a:ext cx="1062872" cy="503465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070098-1D48-43F9-9EA1-37ED0878ABD6}"/>
              </a:ext>
            </a:extLst>
          </p:cNvPr>
          <p:cNvSpPr/>
          <p:nvPr/>
        </p:nvSpPr>
        <p:spPr>
          <a:xfrm rot="5400000">
            <a:off x="3897945" y="161284"/>
            <a:ext cx="3428123" cy="621273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This kit offers resources to amplify with the following pre-drafted copy, graphics and resources.</a:t>
            </a:r>
          </a:p>
        </p:txBody>
      </p:sp>
      <p:sp>
        <p:nvSpPr>
          <p:cNvPr id="11" name="Rectangle 10">
            <a:extLst>
              <a:ext uri="{FF2B5EF4-FFF2-40B4-BE49-F238E27FC236}">
                <a16:creationId xmlns:a16="http://schemas.microsoft.com/office/drawing/2014/main" id="{724ED47E-E24B-46A2-BB66-96E4E8D8EB66}"/>
              </a:ext>
            </a:extLst>
          </p:cNvPr>
          <p:cNvSpPr/>
          <p:nvPr/>
        </p:nvSpPr>
        <p:spPr>
          <a:xfrm rot="5400000">
            <a:off x="6380905" y="4198067"/>
            <a:ext cx="1382486" cy="3292452"/>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6C440"/>
              </a:solidFill>
              <a:cs typeface="Calibri"/>
            </a:endParaRPr>
          </a:p>
        </p:txBody>
      </p:sp>
      <p:sp>
        <p:nvSpPr>
          <p:cNvPr id="12" name="Rectangle 11">
            <a:extLst>
              <a:ext uri="{FF2B5EF4-FFF2-40B4-BE49-F238E27FC236}">
                <a16:creationId xmlns:a16="http://schemas.microsoft.com/office/drawing/2014/main" id="{258AB23F-B6B8-4E79-AB5C-6DFF096412C1}"/>
              </a:ext>
            </a:extLst>
          </p:cNvPr>
          <p:cNvSpPr/>
          <p:nvPr/>
        </p:nvSpPr>
        <p:spPr>
          <a:xfrm rot="5400000">
            <a:off x="2133867" y="3444806"/>
            <a:ext cx="1382486" cy="47989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BA3608-0418-443C-8A3E-7242C94CD2AD}"/>
              </a:ext>
            </a:extLst>
          </p:cNvPr>
          <p:cNvSpPr/>
          <p:nvPr/>
        </p:nvSpPr>
        <p:spPr>
          <a:xfrm>
            <a:off x="3683722" y="343721"/>
            <a:ext cx="5034652" cy="1015663"/>
          </a:xfrm>
          <a:prstGeom prst="rect">
            <a:avLst/>
          </a:prstGeom>
        </p:spPr>
        <p:txBody>
          <a:bodyPr wrap="square" lIns="91440" tIns="45720" rIns="91440" bIns="45720" anchor="t">
            <a:spAutoFit/>
          </a:bodyPr>
          <a:lstStyle/>
          <a:p>
            <a:r>
              <a:rPr lang="en-US" sz="1200" b="1" dirty="0">
                <a:latin typeface="Constantia" panose="02030602050306030303" pitchFamily="18" charset="0"/>
                <a:ea typeface="Calibri" panose="020F0502020204030204" pitchFamily="34" charset="0"/>
                <a:cs typeface="Times New Roman"/>
              </a:rPr>
              <a:t>THANK YOU TO OUR AMAZING PARTNERS!</a:t>
            </a:r>
          </a:p>
          <a:p>
            <a:r>
              <a:rPr lang="en-US" sz="1200" dirty="0">
                <a:latin typeface="Constantia" panose="02030602050306030303" pitchFamily="18" charset="0"/>
              </a:rPr>
              <a:t>Our partners help save lives through organ, eye and tissue donation. By helping to amplify the message of donation, you help inspire even more conversations about donation and help save more lives. Thank you for your continued support!</a:t>
            </a:r>
            <a:endParaRPr lang="en-US" sz="1200" dirty="0">
              <a:latin typeface="Constantia" panose="02030602050306030303" pitchFamily="18"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59FB41A5-8B47-4D6D-AC2A-7F2F8F0081DD}"/>
              </a:ext>
            </a:extLst>
          </p:cNvPr>
          <p:cNvSpPr/>
          <p:nvPr/>
        </p:nvSpPr>
        <p:spPr>
          <a:xfrm rot="5400000">
            <a:off x="-356071" y="2335290"/>
            <a:ext cx="3428122" cy="1864728"/>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86C440"/>
              </a:solidFill>
              <a:cs typeface="Calibri"/>
            </a:endParaRPr>
          </a:p>
        </p:txBody>
      </p:sp>
      <p:pic>
        <p:nvPicPr>
          <p:cNvPr id="30" name="Picture 6" descr="Loken Careers - Realize your strengths. Begin the hunt. Prepare ...">
            <a:extLst>
              <a:ext uri="{FF2B5EF4-FFF2-40B4-BE49-F238E27FC236}">
                <a16:creationId xmlns:a16="http://schemas.microsoft.com/office/drawing/2014/main" id="{5B7CB88A-6274-4C97-806C-D62C4B566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04" y="3138028"/>
            <a:ext cx="1382483" cy="138248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582158BA-AAEF-4C63-B7AF-DB4C465BD54F}"/>
              </a:ext>
            </a:extLst>
          </p:cNvPr>
          <p:cNvSpPr/>
          <p:nvPr/>
        </p:nvSpPr>
        <p:spPr>
          <a:xfrm>
            <a:off x="569621" y="5297988"/>
            <a:ext cx="4510978" cy="1092607"/>
          </a:xfrm>
          <a:prstGeom prst="rect">
            <a:avLst/>
          </a:prstGeom>
        </p:spPr>
        <p:txBody>
          <a:bodyPr wrap="square" lIns="91440" tIns="45720" rIns="91440" bIns="45720" anchor="t">
            <a:spAutoFit/>
          </a:bodyPr>
          <a:lstStyle/>
          <a:p>
            <a:pPr>
              <a:spcAft>
                <a:spcPts val="600"/>
              </a:spcAft>
            </a:pPr>
            <a:r>
              <a:rPr lang="en-US" sz="1200" b="1" dirty="0">
                <a:latin typeface="Constantia" panose="02030602050306030303" pitchFamily="18" charset="0"/>
              </a:rPr>
              <a:t>INSPIRE ENROLLMENT</a:t>
            </a:r>
            <a:endParaRPr lang="en-US" sz="1200" b="1" dirty="0">
              <a:latin typeface="Constantia" panose="02030602050306030303" pitchFamily="18" charset="0"/>
              <a:cs typeface="Calibri"/>
            </a:endParaRPr>
          </a:p>
          <a:p>
            <a:r>
              <a:rPr lang="en-US" sz="1200" dirty="0">
                <a:latin typeface="Constantia" panose="02030602050306030303" pitchFamily="18" charset="0"/>
              </a:rPr>
              <a:t>More registered organ donors means more lives saved. Be sure to offer the opportunity to sign up as a lifesaving organ donor in your outreach and communications. Use your unique Donate Life New York State registry link or link to LiveOnNY.org. </a:t>
            </a:r>
            <a:endParaRPr lang="en-US" sz="1200" dirty="0">
              <a:latin typeface="Constantia" panose="02030602050306030303" pitchFamily="18" charset="0"/>
              <a:cs typeface="Calibri"/>
            </a:endParaRPr>
          </a:p>
        </p:txBody>
      </p:sp>
      <p:sp>
        <p:nvSpPr>
          <p:cNvPr id="50" name="Rectangle 49">
            <a:extLst>
              <a:ext uri="{FF2B5EF4-FFF2-40B4-BE49-F238E27FC236}">
                <a16:creationId xmlns:a16="http://schemas.microsoft.com/office/drawing/2014/main" id="{172F4971-4ECA-48D5-AF19-43CF32DC59B3}"/>
              </a:ext>
            </a:extLst>
          </p:cNvPr>
          <p:cNvSpPr/>
          <p:nvPr/>
        </p:nvSpPr>
        <p:spPr>
          <a:xfrm>
            <a:off x="512478" y="1710425"/>
            <a:ext cx="1697063" cy="1338828"/>
          </a:xfrm>
          <a:prstGeom prst="rect">
            <a:avLst/>
          </a:prstGeom>
        </p:spPr>
        <p:txBody>
          <a:bodyPr wrap="square">
            <a:spAutoFit/>
          </a:bodyPr>
          <a:lstStyle/>
          <a:p>
            <a:r>
              <a:rPr lang="en-US" sz="2700" b="1" dirty="0">
                <a:solidFill>
                  <a:schemeClr val="bg1"/>
                </a:solidFill>
                <a:latin typeface="Arial" panose="020B0604020202020204" pitchFamily="34" charset="0"/>
                <a:ea typeface="Calibri" panose="020F0502020204030204" pitchFamily="34" charset="0"/>
                <a:cs typeface="Arial" panose="020B0604020202020204" pitchFamily="34" charset="0"/>
              </a:rPr>
              <a:t>HELP US AMPLIFY</a:t>
            </a:r>
          </a:p>
          <a:p>
            <a:endParaRPr lang="en-US" sz="27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946E54E6-1703-409A-9A70-0CC54D657DBA}"/>
              </a:ext>
            </a:extLst>
          </p:cNvPr>
          <p:cNvSpPr/>
          <p:nvPr/>
        </p:nvSpPr>
        <p:spPr>
          <a:xfrm>
            <a:off x="512478" y="403085"/>
            <a:ext cx="2119118" cy="954107"/>
          </a:xfrm>
          <a:prstGeom prst="rect">
            <a:avLst/>
          </a:prstGeom>
        </p:spPr>
        <p:txBody>
          <a:bodyPr wrap="squar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THANK YOU</a:t>
            </a:r>
          </a:p>
        </p:txBody>
      </p:sp>
      <p:sp>
        <p:nvSpPr>
          <p:cNvPr id="52" name="Rectangle 51">
            <a:extLst>
              <a:ext uri="{FF2B5EF4-FFF2-40B4-BE49-F238E27FC236}">
                <a16:creationId xmlns:a16="http://schemas.microsoft.com/office/drawing/2014/main" id="{D3C469DB-760D-475A-9865-0E611B4235F2}"/>
              </a:ext>
            </a:extLst>
          </p:cNvPr>
          <p:cNvSpPr/>
          <p:nvPr/>
        </p:nvSpPr>
        <p:spPr>
          <a:xfrm>
            <a:off x="5506953" y="5221617"/>
            <a:ext cx="2525929" cy="1292662"/>
          </a:xfrm>
          <a:prstGeom prst="rect">
            <a:avLst/>
          </a:prstGeom>
        </p:spPr>
        <p:txBody>
          <a:bodyPr wrap="square">
            <a:spAutoFit/>
          </a:bodyPr>
          <a:lstStyle/>
          <a:p>
            <a:r>
              <a:rPr lang="en-US" sz="2600" b="1" dirty="0">
                <a:solidFill>
                  <a:schemeClr val="bg1"/>
                </a:solidFill>
                <a:latin typeface="Arial" panose="020B0604020202020204" pitchFamily="34" charset="0"/>
                <a:ea typeface="Calibri" panose="020F0502020204030204" pitchFamily="34" charset="0"/>
                <a:cs typeface="Arial" panose="020B0604020202020204" pitchFamily="34" charset="0"/>
              </a:rPr>
              <a:t>SIGN-UP ORGAN DONORS </a:t>
            </a:r>
          </a:p>
        </p:txBody>
      </p:sp>
      <p:sp>
        <p:nvSpPr>
          <p:cNvPr id="26" name="Rectangle 25">
            <a:extLst>
              <a:ext uri="{FF2B5EF4-FFF2-40B4-BE49-F238E27FC236}">
                <a16:creationId xmlns:a16="http://schemas.microsoft.com/office/drawing/2014/main" id="{C4664FAD-E7FE-44AF-AAE2-F8EC1A0467EC}"/>
              </a:ext>
            </a:extLst>
          </p:cNvPr>
          <p:cNvSpPr/>
          <p:nvPr/>
        </p:nvSpPr>
        <p:spPr>
          <a:xfrm>
            <a:off x="2527362" y="1563494"/>
            <a:ext cx="6191012" cy="646331"/>
          </a:xfrm>
          <a:prstGeom prst="rect">
            <a:avLst/>
          </a:prstGeom>
        </p:spPr>
        <p:txBody>
          <a:bodyPr wrap="square" lIns="91440" tIns="45720" rIns="91440" bIns="45720" anchor="t">
            <a:spAutoFit/>
          </a:bodyPr>
          <a:lstStyle/>
          <a:p>
            <a:r>
              <a:rPr lang="en-US" sz="1200" dirty="0">
                <a:latin typeface="Constantia" panose="02030602050306030303" pitchFamily="18" charset="0"/>
              </a:rPr>
              <a:t>Below are options that can help amplify the message of donation during the month of April. This toolkit includes several communication channels and materials to provide education and information to your organization and community. </a:t>
            </a:r>
            <a:endParaRPr lang="en-US" sz="1200" dirty="0">
              <a:latin typeface="Constantia" panose="02030602050306030303" pitchFamily="18" charset="0"/>
              <a:cs typeface="Calibri"/>
            </a:endParaRPr>
          </a:p>
        </p:txBody>
      </p:sp>
      <p:pic>
        <p:nvPicPr>
          <p:cNvPr id="43" name="Picture 4" descr="Download HD R - Welker - Heart With Hands Icon White Png ...">
            <a:extLst>
              <a:ext uri="{FF2B5EF4-FFF2-40B4-BE49-F238E27FC236}">
                <a16:creationId xmlns:a16="http://schemas.microsoft.com/office/drawing/2014/main" id="{303B5B78-8622-4742-9A16-ED1A6DFEA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103" y="482670"/>
            <a:ext cx="808884" cy="71685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389160A-B6A4-42A0-A869-91A1DFF271E7}"/>
              </a:ext>
            </a:extLst>
          </p:cNvPr>
          <p:cNvGrpSpPr/>
          <p:nvPr/>
        </p:nvGrpSpPr>
        <p:grpSpPr>
          <a:xfrm>
            <a:off x="2653784" y="3725641"/>
            <a:ext cx="1639653" cy="1190488"/>
            <a:chOff x="2620057" y="3723324"/>
            <a:chExt cx="1639653" cy="1190488"/>
          </a:xfrm>
        </p:grpSpPr>
        <p:sp>
          <p:nvSpPr>
            <p:cNvPr id="42" name="Rectangle 41">
              <a:extLst>
                <a:ext uri="{FF2B5EF4-FFF2-40B4-BE49-F238E27FC236}">
                  <a16:creationId xmlns:a16="http://schemas.microsoft.com/office/drawing/2014/main" id="{061D4A39-4266-4375-861B-F74A96B36D37}"/>
                </a:ext>
              </a:extLst>
            </p:cNvPr>
            <p:cNvSpPr/>
            <p:nvPr/>
          </p:nvSpPr>
          <p:spPr>
            <a:xfrm>
              <a:off x="2620057" y="4636813"/>
              <a:ext cx="1639653" cy="276999"/>
            </a:xfrm>
            <a:prstGeom prst="rect">
              <a:avLst/>
            </a:prstGeom>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Educational Materials</a:t>
              </a:r>
            </a:p>
          </p:txBody>
        </p:sp>
        <p:grpSp>
          <p:nvGrpSpPr>
            <p:cNvPr id="25" name="Group 24">
              <a:extLst>
                <a:ext uri="{FF2B5EF4-FFF2-40B4-BE49-F238E27FC236}">
                  <a16:creationId xmlns:a16="http://schemas.microsoft.com/office/drawing/2014/main" id="{1F85AE6B-3D94-456E-B5F9-DD47D60BA406}"/>
                </a:ext>
              </a:extLst>
            </p:cNvPr>
            <p:cNvGrpSpPr/>
            <p:nvPr/>
          </p:nvGrpSpPr>
          <p:grpSpPr>
            <a:xfrm>
              <a:off x="3030581" y="3723324"/>
              <a:ext cx="818606" cy="822960"/>
              <a:chOff x="3030581" y="3658689"/>
              <a:chExt cx="818606" cy="822960"/>
            </a:xfrm>
          </p:grpSpPr>
          <p:sp>
            <p:nvSpPr>
              <p:cNvPr id="56" name="Oval 55">
                <a:extLst>
                  <a:ext uri="{FF2B5EF4-FFF2-40B4-BE49-F238E27FC236}">
                    <a16:creationId xmlns:a16="http://schemas.microsoft.com/office/drawing/2014/main" id="{E2446DBB-051B-4C56-8D10-F64251BC2DA0}"/>
                  </a:ext>
                </a:extLst>
              </p:cNvPr>
              <p:cNvSpPr/>
              <p:nvPr/>
            </p:nvSpPr>
            <p:spPr>
              <a:xfrm>
                <a:off x="3030581" y="3658689"/>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58" name="Picture 4" descr="Search Icon White Png #134054 - Free Icons Library">
                <a:extLst>
                  <a:ext uri="{FF2B5EF4-FFF2-40B4-BE49-F238E27FC236}">
                    <a16:creationId xmlns:a16="http://schemas.microsoft.com/office/drawing/2014/main" id="{58266AB4-C53A-49CE-BDA4-7A87E524C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827" y="3810347"/>
                <a:ext cx="568115" cy="5681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171" name="Group 7170">
            <a:extLst>
              <a:ext uri="{FF2B5EF4-FFF2-40B4-BE49-F238E27FC236}">
                <a16:creationId xmlns:a16="http://schemas.microsoft.com/office/drawing/2014/main" id="{93D9EED6-BEE9-417A-8808-C5B46F3C6F5B}"/>
              </a:ext>
            </a:extLst>
          </p:cNvPr>
          <p:cNvGrpSpPr/>
          <p:nvPr/>
        </p:nvGrpSpPr>
        <p:grpSpPr>
          <a:xfrm>
            <a:off x="2716746" y="2286503"/>
            <a:ext cx="1513728" cy="1374131"/>
            <a:chOff x="2672110" y="2177856"/>
            <a:chExt cx="1513728" cy="1374131"/>
          </a:xfrm>
        </p:grpSpPr>
        <p:sp>
          <p:nvSpPr>
            <p:cNvPr id="40" name="Rectangle 39">
              <a:extLst>
                <a:ext uri="{FF2B5EF4-FFF2-40B4-BE49-F238E27FC236}">
                  <a16:creationId xmlns:a16="http://schemas.microsoft.com/office/drawing/2014/main" id="{DD327C2D-8655-40E5-A065-3F91E6962A62}"/>
                </a:ext>
              </a:extLst>
            </p:cNvPr>
            <p:cNvSpPr/>
            <p:nvPr/>
          </p:nvSpPr>
          <p:spPr>
            <a:xfrm>
              <a:off x="2672110" y="3090322"/>
              <a:ext cx="1513728" cy="461665"/>
            </a:xfrm>
            <a:prstGeom prst="rect">
              <a:avLst/>
            </a:prstGeom>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Social Media Content</a:t>
              </a:r>
            </a:p>
          </p:txBody>
        </p:sp>
        <p:sp>
          <p:nvSpPr>
            <p:cNvPr id="53" name="Oval 52">
              <a:extLst>
                <a:ext uri="{FF2B5EF4-FFF2-40B4-BE49-F238E27FC236}">
                  <a16:creationId xmlns:a16="http://schemas.microsoft.com/office/drawing/2014/main" id="{EC1DA47B-7C73-4C37-84F1-95D8F42C4F12}"/>
                </a:ext>
              </a:extLst>
            </p:cNvPr>
            <p:cNvSpPr/>
            <p:nvPr/>
          </p:nvSpPr>
          <p:spPr>
            <a:xfrm>
              <a:off x="3030581" y="2177856"/>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61" name="Picture 2" descr="Social-Icon | #DMWF Expo North America">
              <a:extLst>
                <a:ext uri="{FF2B5EF4-FFF2-40B4-BE49-F238E27FC236}">
                  <a16:creationId xmlns:a16="http://schemas.microsoft.com/office/drawing/2014/main" id="{EE7BC2BD-7181-43FC-9621-D9F248E75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459" y="2230911"/>
              <a:ext cx="716850" cy="716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72" name="Group 7171">
            <a:extLst>
              <a:ext uri="{FF2B5EF4-FFF2-40B4-BE49-F238E27FC236}">
                <a16:creationId xmlns:a16="http://schemas.microsoft.com/office/drawing/2014/main" id="{0BF6937A-0864-4AA9-9F86-3381372C343F}"/>
              </a:ext>
            </a:extLst>
          </p:cNvPr>
          <p:cNvGrpSpPr/>
          <p:nvPr/>
        </p:nvGrpSpPr>
        <p:grpSpPr>
          <a:xfrm>
            <a:off x="4907809" y="2293620"/>
            <a:ext cx="1491375" cy="1364697"/>
            <a:chOff x="4615936" y="2187290"/>
            <a:chExt cx="1491375" cy="1364697"/>
          </a:xfrm>
        </p:grpSpPr>
        <p:sp>
          <p:nvSpPr>
            <p:cNvPr id="39" name="Rectangle 38">
              <a:extLst>
                <a:ext uri="{FF2B5EF4-FFF2-40B4-BE49-F238E27FC236}">
                  <a16:creationId xmlns:a16="http://schemas.microsoft.com/office/drawing/2014/main" id="{F5C5680E-9786-40B6-83AC-3FB41DF26221}"/>
                </a:ext>
              </a:extLst>
            </p:cNvPr>
            <p:cNvSpPr/>
            <p:nvPr/>
          </p:nvSpPr>
          <p:spPr>
            <a:xfrm>
              <a:off x="4615936" y="3090322"/>
              <a:ext cx="1491375" cy="461665"/>
            </a:xfrm>
            <a:prstGeom prst="rect">
              <a:avLst/>
            </a:prstGeom>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Email &amp; Newsletter Content</a:t>
              </a:r>
              <a:endParaRPr lang="en-US" sz="1200">
                <a:solidFill>
                  <a:srgbClr val="141E78"/>
                </a:solidFill>
                <a:latin typeface="Constantia" panose="02030602050306030303" pitchFamily="18" charset="0"/>
                <a:ea typeface="Calibri" panose="020F0502020204030204" pitchFamily="34" charset="0"/>
                <a:cs typeface="Times New Roman" panose="02020603050405020304" pitchFamily="18" charset="0"/>
              </a:endParaRPr>
            </a:p>
          </p:txBody>
        </p:sp>
        <p:sp>
          <p:nvSpPr>
            <p:cNvPr id="47" name="Oval 46">
              <a:extLst>
                <a:ext uri="{FF2B5EF4-FFF2-40B4-BE49-F238E27FC236}">
                  <a16:creationId xmlns:a16="http://schemas.microsoft.com/office/drawing/2014/main" id="{E9C774BB-7640-44F8-A3C3-C12BE21A6F9C}"/>
                </a:ext>
              </a:extLst>
            </p:cNvPr>
            <p:cNvSpPr/>
            <p:nvPr/>
          </p:nvSpPr>
          <p:spPr>
            <a:xfrm>
              <a:off x="4952321" y="2187290"/>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60" name="Picture 2" descr="Authentic Booking">
              <a:extLst>
                <a:ext uri="{FF2B5EF4-FFF2-40B4-BE49-F238E27FC236}">
                  <a16:creationId xmlns:a16="http://schemas.microsoft.com/office/drawing/2014/main" id="{61EBF3C3-F930-494D-9FBA-84AE7DB28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5365" y="2304979"/>
              <a:ext cx="552519" cy="5525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68" name="Group 7167">
            <a:extLst>
              <a:ext uri="{FF2B5EF4-FFF2-40B4-BE49-F238E27FC236}">
                <a16:creationId xmlns:a16="http://schemas.microsoft.com/office/drawing/2014/main" id="{50DF90A0-53BE-4267-B78B-6FB0722005D2}"/>
              </a:ext>
            </a:extLst>
          </p:cNvPr>
          <p:cNvGrpSpPr/>
          <p:nvPr/>
        </p:nvGrpSpPr>
        <p:grpSpPr>
          <a:xfrm>
            <a:off x="5101825" y="3747842"/>
            <a:ext cx="1103342" cy="1181038"/>
            <a:chOff x="4809953" y="3747842"/>
            <a:chExt cx="1103342" cy="1181038"/>
          </a:xfrm>
        </p:grpSpPr>
        <p:sp>
          <p:nvSpPr>
            <p:cNvPr id="41" name="Rectangle 40">
              <a:extLst>
                <a:ext uri="{FF2B5EF4-FFF2-40B4-BE49-F238E27FC236}">
                  <a16:creationId xmlns:a16="http://schemas.microsoft.com/office/drawing/2014/main" id="{314A9969-7307-47B7-B270-8D1321AA7856}"/>
                </a:ext>
              </a:extLst>
            </p:cNvPr>
            <p:cNvSpPr/>
            <p:nvPr/>
          </p:nvSpPr>
          <p:spPr>
            <a:xfrm>
              <a:off x="4809953" y="4651881"/>
              <a:ext cx="1103342" cy="276999"/>
            </a:xfrm>
            <a:prstGeom prst="rect">
              <a:avLst/>
            </a:prstGeom>
            <a:noFill/>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Activity Ideas</a:t>
              </a:r>
              <a:endParaRPr lang="en-US" sz="1200">
                <a:solidFill>
                  <a:srgbClr val="141E78"/>
                </a:solidFill>
                <a:latin typeface="Constantia" panose="02030602050306030303" pitchFamily="18"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C1CB889A-68B1-473D-B52F-20CBBD5A68C4}"/>
                </a:ext>
              </a:extLst>
            </p:cNvPr>
            <p:cNvGrpSpPr/>
            <p:nvPr/>
          </p:nvGrpSpPr>
          <p:grpSpPr>
            <a:xfrm>
              <a:off x="4952321" y="3747842"/>
              <a:ext cx="818606" cy="822960"/>
              <a:chOff x="4952321" y="3726370"/>
              <a:chExt cx="818606" cy="822960"/>
            </a:xfrm>
          </p:grpSpPr>
          <p:sp>
            <p:nvSpPr>
              <p:cNvPr id="55" name="Oval 54">
                <a:extLst>
                  <a:ext uri="{FF2B5EF4-FFF2-40B4-BE49-F238E27FC236}">
                    <a16:creationId xmlns:a16="http://schemas.microsoft.com/office/drawing/2014/main" id="{63A8ED83-DB67-41F0-B53F-C27BC3CFB2A3}"/>
                  </a:ext>
                </a:extLst>
              </p:cNvPr>
              <p:cNvSpPr/>
              <p:nvPr/>
            </p:nvSpPr>
            <p:spPr>
              <a:xfrm>
                <a:off x="4952321" y="3726370"/>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6" name="Graphic 5" descr="Group brainstorm">
                <a:extLst>
                  <a:ext uri="{FF2B5EF4-FFF2-40B4-BE49-F238E27FC236}">
                    <a16:creationId xmlns:a16="http://schemas.microsoft.com/office/drawing/2014/main" id="{B164772F-B32D-40A7-99C6-102A0ADCE0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4167" y="3796192"/>
                <a:ext cx="674915" cy="674915"/>
              </a:xfrm>
              <a:prstGeom prst="rect">
                <a:avLst/>
              </a:prstGeom>
            </p:spPr>
          </p:pic>
        </p:grpSp>
      </p:grpSp>
      <p:pic>
        <p:nvPicPr>
          <p:cNvPr id="9" name="Picture 8" descr="A picture containing icon&#10;&#10;Description automatically generated">
            <a:extLst>
              <a:ext uri="{FF2B5EF4-FFF2-40B4-BE49-F238E27FC236}">
                <a16:creationId xmlns:a16="http://schemas.microsoft.com/office/drawing/2014/main" id="{073D46CE-030E-4F72-9499-758D67080C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8445" y="5594736"/>
            <a:ext cx="695852" cy="562614"/>
          </a:xfrm>
          <a:prstGeom prst="rect">
            <a:avLst/>
          </a:prstGeom>
        </p:spPr>
      </p:pic>
      <p:grpSp>
        <p:nvGrpSpPr>
          <p:cNvPr id="7173" name="Group 7172">
            <a:extLst>
              <a:ext uri="{FF2B5EF4-FFF2-40B4-BE49-F238E27FC236}">
                <a16:creationId xmlns:a16="http://schemas.microsoft.com/office/drawing/2014/main" id="{3609CF8F-C48A-49C0-8786-2BEDE51FA724}"/>
              </a:ext>
            </a:extLst>
          </p:cNvPr>
          <p:cNvGrpSpPr/>
          <p:nvPr/>
        </p:nvGrpSpPr>
        <p:grpSpPr>
          <a:xfrm>
            <a:off x="6997914" y="2279220"/>
            <a:ext cx="1513728" cy="1360496"/>
            <a:chOff x="6937023" y="2172890"/>
            <a:chExt cx="1513728" cy="1360496"/>
          </a:xfrm>
        </p:grpSpPr>
        <p:sp>
          <p:nvSpPr>
            <p:cNvPr id="44" name="Rectangle 43">
              <a:extLst>
                <a:ext uri="{FF2B5EF4-FFF2-40B4-BE49-F238E27FC236}">
                  <a16:creationId xmlns:a16="http://schemas.microsoft.com/office/drawing/2014/main" id="{C6958E73-510A-4EAB-948F-D90BB83CF9AB}"/>
                </a:ext>
              </a:extLst>
            </p:cNvPr>
            <p:cNvSpPr/>
            <p:nvPr/>
          </p:nvSpPr>
          <p:spPr>
            <a:xfrm>
              <a:off x="6937023" y="3071721"/>
              <a:ext cx="1513728" cy="461665"/>
            </a:xfrm>
            <a:prstGeom prst="rect">
              <a:avLst/>
            </a:prstGeom>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Graphics: Posters, Screensavers, Flyers</a:t>
              </a:r>
            </a:p>
          </p:txBody>
        </p:sp>
        <p:sp>
          <p:nvSpPr>
            <p:cNvPr id="54" name="Oval 53">
              <a:extLst>
                <a:ext uri="{FF2B5EF4-FFF2-40B4-BE49-F238E27FC236}">
                  <a16:creationId xmlns:a16="http://schemas.microsoft.com/office/drawing/2014/main" id="{D05F4713-5FB3-428D-AA8B-7106F8B8A774}"/>
                </a:ext>
              </a:extLst>
            </p:cNvPr>
            <p:cNvSpPr/>
            <p:nvPr/>
          </p:nvSpPr>
          <p:spPr>
            <a:xfrm>
              <a:off x="7284584" y="2172890"/>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4" name="Picture 3" descr="Icon&#10;&#10;Description automatically generated">
              <a:extLst>
                <a:ext uri="{FF2B5EF4-FFF2-40B4-BE49-F238E27FC236}">
                  <a16:creationId xmlns:a16="http://schemas.microsoft.com/office/drawing/2014/main" id="{C9F36256-96F1-4725-8E56-26EE4A4412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6780" y="2324130"/>
              <a:ext cx="494215" cy="512078"/>
            </a:xfrm>
            <a:prstGeom prst="rect">
              <a:avLst/>
            </a:prstGeom>
          </p:spPr>
        </p:pic>
      </p:grpSp>
      <p:grpSp>
        <p:nvGrpSpPr>
          <p:cNvPr id="7169" name="Group 7168">
            <a:extLst>
              <a:ext uri="{FF2B5EF4-FFF2-40B4-BE49-F238E27FC236}">
                <a16:creationId xmlns:a16="http://schemas.microsoft.com/office/drawing/2014/main" id="{FE3EE342-4B59-4DDC-936D-4AF5721369C5}"/>
              </a:ext>
            </a:extLst>
          </p:cNvPr>
          <p:cNvGrpSpPr/>
          <p:nvPr/>
        </p:nvGrpSpPr>
        <p:grpSpPr>
          <a:xfrm>
            <a:off x="6934952" y="3727046"/>
            <a:ext cx="1639653" cy="1181037"/>
            <a:chOff x="6874061" y="3727046"/>
            <a:chExt cx="1639653" cy="1181037"/>
          </a:xfrm>
        </p:grpSpPr>
        <p:sp>
          <p:nvSpPr>
            <p:cNvPr id="46" name="Rectangle 45">
              <a:extLst>
                <a:ext uri="{FF2B5EF4-FFF2-40B4-BE49-F238E27FC236}">
                  <a16:creationId xmlns:a16="http://schemas.microsoft.com/office/drawing/2014/main" id="{F6A3AABC-7FFE-4453-9939-8C993D6FCCA2}"/>
                </a:ext>
              </a:extLst>
            </p:cNvPr>
            <p:cNvSpPr/>
            <p:nvPr/>
          </p:nvSpPr>
          <p:spPr>
            <a:xfrm>
              <a:off x="6874061" y="4631084"/>
              <a:ext cx="1639653" cy="276999"/>
            </a:xfrm>
            <a:prstGeom prst="rect">
              <a:avLst/>
            </a:prstGeom>
          </p:spPr>
          <p:txBody>
            <a:bodyPr wrap="square" lIns="91440" tIns="45720" rIns="91440" bIns="45720" anchor="t">
              <a:spAutoFit/>
            </a:bodyPr>
            <a:lstStyle/>
            <a:p>
              <a:pPr algn="ctr"/>
              <a:r>
                <a:rPr lang="en-US" sz="1200">
                  <a:solidFill>
                    <a:srgbClr val="141E78"/>
                  </a:solidFill>
                  <a:latin typeface="Constantia" panose="02030602050306030303" pitchFamily="18" charset="0"/>
                  <a:ea typeface="Calibri" panose="020F0502020204030204" pitchFamily="34" charset="0"/>
                  <a:cs typeface="Times New Roman"/>
                </a:rPr>
                <a:t>Moment of Gratitude</a:t>
              </a:r>
            </a:p>
          </p:txBody>
        </p:sp>
        <p:grpSp>
          <p:nvGrpSpPr>
            <p:cNvPr id="29" name="Group 28">
              <a:extLst>
                <a:ext uri="{FF2B5EF4-FFF2-40B4-BE49-F238E27FC236}">
                  <a16:creationId xmlns:a16="http://schemas.microsoft.com/office/drawing/2014/main" id="{233F0D89-A3BB-40CD-8541-5A829794895E}"/>
                </a:ext>
              </a:extLst>
            </p:cNvPr>
            <p:cNvGrpSpPr/>
            <p:nvPr/>
          </p:nvGrpSpPr>
          <p:grpSpPr>
            <a:xfrm>
              <a:off x="7284584" y="3727046"/>
              <a:ext cx="818606" cy="822960"/>
              <a:chOff x="7284584" y="3727046"/>
              <a:chExt cx="818606" cy="822960"/>
            </a:xfrm>
          </p:grpSpPr>
          <p:sp>
            <p:nvSpPr>
              <p:cNvPr id="57" name="Oval 56">
                <a:extLst>
                  <a:ext uri="{FF2B5EF4-FFF2-40B4-BE49-F238E27FC236}">
                    <a16:creationId xmlns:a16="http://schemas.microsoft.com/office/drawing/2014/main" id="{6703B9F1-0353-4B31-8CAA-48D899AFE35C}"/>
                  </a:ext>
                </a:extLst>
              </p:cNvPr>
              <p:cNvSpPr/>
              <p:nvPr/>
            </p:nvSpPr>
            <p:spPr>
              <a:xfrm>
                <a:off x="7284584" y="3727046"/>
                <a:ext cx="818606" cy="822960"/>
              </a:xfrm>
              <a:prstGeom prst="ellipse">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tantia" panose="02030602050306030303" pitchFamily="18" charset="0"/>
                </a:endParaRPr>
              </a:p>
            </p:txBody>
          </p:sp>
          <p:pic>
            <p:nvPicPr>
              <p:cNvPr id="66" name="Picture 65" descr="Icon&#10;&#10;Description automatically generated">
                <a:extLst>
                  <a:ext uri="{FF2B5EF4-FFF2-40B4-BE49-F238E27FC236}">
                    <a16:creationId xmlns:a16="http://schemas.microsoft.com/office/drawing/2014/main" id="{1FCF9B40-3C8F-4435-A713-5E8E4D7C95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5679" y="3907694"/>
                <a:ext cx="456416" cy="461665"/>
              </a:xfrm>
              <a:prstGeom prst="rect">
                <a:avLst/>
              </a:prstGeom>
            </p:spPr>
          </p:pic>
        </p:grpSp>
      </p:grpSp>
    </p:spTree>
    <p:extLst>
      <p:ext uri="{BB962C8B-B14F-4D97-AF65-F5344CB8AC3E}">
        <p14:creationId xmlns:p14="http://schemas.microsoft.com/office/powerpoint/2010/main" val="200517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D60610-7F07-4596-A4DE-20C021CD8F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669F3FD-A1F5-4BD0-8BD5-8BE90855F1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6DE1FAD-19D5-457A-A718-2EB0BCE3E407}"/>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Social-Icon | #DMWF Expo North America">
            <a:extLst>
              <a:ext uri="{FF2B5EF4-FFF2-40B4-BE49-F238E27FC236}">
                <a16:creationId xmlns:a16="http://schemas.microsoft.com/office/drawing/2014/main" id="{D3D48856-13CC-41FA-B3CA-F21146DF8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8F78527-6549-4B08-B364-52D3152053AC}"/>
              </a:ext>
            </a:extLst>
          </p:cNvPr>
          <p:cNvPicPr/>
          <p:nvPr/>
        </p:nvPicPr>
        <p:blipFill>
          <a:blip r:embed="rId3">
            <a:extLst>
              <a:ext uri="{28A0092B-C50C-407E-A947-70E740481C1C}">
                <a14:useLocalDpi xmlns:a14="http://schemas.microsoft.com/office/drawing/2010/main" val="0"/>
              </a:ext>
            </a:extLst>
          </a:blip>
          <a:stretch>
            <a:fillRect/>
          </a:stretch>
        </p:blipFill>
        <p:spPr>
          <a:xfrm>
            <a:off x="2770204" y="658000"/>
            <a:ext cx="2588079" cy="2658112"/>
          </a:xfrm>
          <a:prstGeom prst="rect">
            <a:avLst/>
          </a:prstGeom>
        </p:spPr>
      </p:pic>
      <p:pic>
        <p:nvPicPr>
          <p:cNvPr id="16" name="Picture 15">
            <a:extLst>
              <a:ext uri="{FF2B5EF4-FFF2-40B4-BE49-F238E27FC236}">
                <a16:creationId xmlns:a16="http://schemas.microsoft.com/office/drawing/2014/main" id="{5DAC3CF6-A193-4A8C-865C-4333E816BE0C}"/>
              </a:ext>
            </a:extLst>
          </p:cNvPr>
          <p:cNvPicPr/>
          <p:nvPr/>
        </p:nvPicPr>
        <p:blipFill>
          <a:blip r:embed="rId4">
            <a:extLst>
              <a:ext uri="{28A0092B-C50C-407E-A947-70E740481C1C}">
                <a14:useLocalDpi xmlns:a14="http://schemas.microsoft.com/office/drawing/2010/main" val="0"/>
              </a:ext>
            </a:extLst>
          </a:blip>
          <a:stretch>
            <a:fillRect/>
          </a:stretch>
        </p:blipFill>
        <p:spPr>
          <a:xfrm>
            <a:off x="5620220" y="658000"/>
            <a:ext cx="2588080" cy="2658112"/>
          </a:xfrm>
          <a:prstGeom prst="rect">
            <a:avLst/>
          </a:prstGeom>
        </p:spPr>
      </p:pic>
      <p:pic>
        <p:nvPicPr>
          <p:cNvPr id="4" name="Picture 4" descr="Diagram&#10;&#10;Description automatically generated">
            <a:extLst>
              <a:ext uri="{FF2B5EF4-FFF2-40B4-BE49-F238E27FC236}">
                <a16:creationId xmlns:a16="http://schemas.microsoft.com/office/drawing/2014/main" id="{E7101A3D-77EA-4AAA-9A2B-AEFE22232242}"/>
              </a:ext>
            </a:extLst>
          </p:cNvPr>
          <p:cNvPicPr>
            <a:picLocks noChangeAspect="1"/>
          </p:cNvPicPr>
          <p:nvPr/>
        </p:nvPicPr>
        <p:blipFill>
          <a:blip r:embed="rId5"/>
          <a:stretch>
            <a:fillRect/>
          </a:stretch>
        </p:blipFill>
        <p:spPr>
          <a:xfrm>
            <a:off x="2770204" y="3609075"/>
            <a:ext cx="2588079" cy="2596759"/>
          </a:xfrm>
          <a:prstGeom prst="rect">
            <a:avLst/>
          </a:prstGeom>
        </p:spPr>
      </p:pic>
      <p:pic>
        <p:nvPicPr>
          <p:cNvPr id="5" name="Picture 6" descr="Diagram&#10;&#10;Description automatically generated">
            <a:extLst>
              <a:ext uri="{FF2B5EF4-FFF2-40B4-BE49-F238E27FC236}">
                <a16:creationId xmlns:a16="http://schemas.microsoft.com/office/drawing/2014/main" id="{F6A395D9-1C92-496D-825B-F378EF003780}"/>
              </a:ext>
            </a:extLst>
          </p:cNvPr>
          <p:cNvPicPr>
            <a:picLocks noChangeAspect="1"/>
          </p:cNvPicPr>
          <p:nvPr/>
        </p:nvPicPr>
        <p:blipFill>
          <a:blip r:embed="rId6"/>
          <a:stretch>
            <a:fillRect/>
          </a:stretch>
        </p:blipFill>
        <p:spPr>
          <a:xfrm>
            <a:off x="5620220" y="3609075"/>
            <a:ext cx="2614116" cy="2596759"/>
          </a:xfrm>
          <a:prstGeom prst="rect">
            <a:avLst/>
          </a:prstGeom>
        </p:spPr>
      </p:pic>
      <p:sp>
        <p:nvSpPr>
          <p:cNvPr id="10" name="TextBox 9">
            <a:extLst>
              <a:ext uri="{FF2B5EF4-FFF2-40B4-BE49-F238E27FC236}">
                <a16:creationId xmlns:a16="http://schemas.microsoft.com/office/drawing/2014/main" id="{4BA5C106-9F91-4CE5-B8FC-5EAEBA420CB4}"/>
              </a:ext>
            </a:extLst>
          </p:cNvPr>
          <p:cNvSpPr txBox="1"/>
          <p:nvPr/>
        </p:nvSpPr>
        <p:spPr>
          <a:xfrm rot="16200000">
            <a:off x="-1840228" y="3105852"/>
            <a:ext cx="5587638" cy="1261884"/>
          </a:xfrm>
          <a:prstGeom prst="rect">
            <a:avLst/>
          </a:prstGeom>
          <a:noFill/>
          <a:ln>
            <a:no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SOCIAL MEDIA</a:t>
            </a:r>
            <a:endParaRPr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rPr>
              <a:t>#DonateLifeMonth #LiveOnNY</a:t>
            </a:r>
            <a:endParaRPr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53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123DA9-B7F2-438C-A442-137298078CA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90CBD0F-3EB2-4052-8DC6-CDCB25C7B50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0F4414C-294B-4228-9F86-D43398A270FF}"/>
              </a:ext>
            </a:extLst>
          </p:cNvPr>
          <p:cNvSpPr/>
          <p:nvPr/>
        </p:nvSpPr>
        <p:spPr>
          <a:xfrm>
            <a:off x="5903695" y="1005762"/>
            <a:ext cx="3037568" cy="5578450"/>
          </a:xfrm>
          <a:prstGeom prst="rect">
            <a:avLst/>
          </a:prstGeom>
        </p:spPr>
        <p:txBody>
          <a:bodyPr wrap="square" lIns="91440" tIns="45720" rIns="91440" bIns="45720" anchor="t">
            <a:spAutoFit/>
          </a:bodyPr>
          <a:lstStyle/>
          <a:p>
            <a:pPr marL="17145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a:rPr>
              <a:t>April is National #DonateLifeMonth. There are 10,000 children &amp; adults in NY waiting for a lifesaving transplant. Visit LiveOnNY.org</a:t>
            </a:r>
            <a:r>
              <a:rPr lang="en-US" sz="1150" dirty="0">
                <a:latin typeface="Constantia" panose="02030602050306030303" pitchFamily="18" charset="0"/>
                <a:cs typeface="Calibri"/>
              </a:rPr>
              <a:t> </a:t>
            </a:r>
            <a:endParaRPr lang="en-US" sz="1150" b="0" i="0" u="none" strike="noStrike" kern="1200" cap="none" spc="0" normalizeH="0" baseline="0" noProof="0" dirty="0">
              <a:ln>
                <a:noFill/>
              </a:ln>
              <a:effectLst/>
              <a:uLnTx/>
              <a:uFillTx/>
              <a:latin typeface="Constantia" panose="02030602050306030303"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50" dirty="0">
                <a:latin typeface="Constantia" panose="02030602050306030303" pitchFamily="18" charset="0"/>
                <a:cs typeface="Calibri"/>
              </a:rPr>
              <a:t>April</a:t>
            </a:r>
            <a:r>
              <a:rPr kumimoji="0" lang="en-US" sz="1150" b="0" i="0" u="none" strike="noStrike" kern="1200" cap="none" spc="0" normalizeH="0" baseline="0" noProof="0" dirty="0">
                <a:ln>
                  <a:noFill/>
                </a:ln>
                <a:effectLst/>
                <a:uLnTx/>
                <a:uFillTx/>
                <a:latin typeface="Constantia" panose="02030602050306030303" pitchFamily="18" charset="0"/>
                <a:cs typeface="Calibri"/>
              </a:rPr>
              <a:t> is #DonateLifeMonth, let’s come together as a community to help others. Learn more at LiveOnNY.org. #DonateLifeMonth</a:t>
            </a:r>
            <a:endParaRPr lang="en-US" sz="1100" b="0" i="0" u="sng"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a:rPr>
              <a:t>One organ donor can save up to eight lives and improve the lives of more than 50 people. </a:t>
            </a:r>
            <a:r>
              <a:rPr lang="en-US" sz="1150" dirty="0">
                <a:latin typeface="Constantia" panose="02030602050306030303" pitchFamily="18" charset="0"/>
                <a:cs typeface="Calibri"/>
              </a:rPr>
              <a:t>Register at</a:t>
            </a:r>
            <a:r>
              <a:rPr kumimoji="0" lang="en-US" sz="1150" b="0" i="0" u="none" strike="noStrike" kern="1200" cap="none" spc="0" normalizeH="0" baseline="0" noProof="0" dirty="0">
                <a:ln>
                  <a:noFill/>
                </a:ln>
                <a:effectLst/>
                <a:uLnTx/>
                <a:uFillTx/>
                <a:latin typeface="Constantia" panose="02030602050306030303" pitchFamily="18" charset="0"/>
                <a:cs typeface="Calibri"/>
              </a:rPr>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a:rPr>
              <a:t>On average, 1 New Yorker dies every day waiting for a lifesaving transplant. Learn more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a:rPr>
              <a:t>This #DonateLifeMonth, talk to your family about your #organdonation wishes. Learn more at LiveOnNY.org #</a:t>
            </a:r>
            <a:r>
              <a:rPr lang="en-US" sz="1150" dirty="0" err="1">
                <a:latin typeface="Constantia" panose="02030602050306030303" pitchFamily="18" charset="0"/>
                <a:cs typeface="Calibri"/>
              </a:rPr>
              <a:t>DonateLifeMonth</a:t>
            </a:r>
            <a:endParaRPr lang="en-US" sz="1150" dirty="0">
              <a:latin typeface="Constantia" panose="02030602050306030303" pitchFamily="18" charset="0"/>
              <a:cs typeface="Calibri"/>
            </a:endParaRPr>
          </a:p>
          <a:p>
            <a:pPr marL="171450" indent="-171450">
              <a:buFont typeface="Arial" panose="020B0604020202020204" pitchFamily="34" charset="0"/>
              <a:buChar char="•"/>
              <a:defRPr/>
            </a:pPr>
            <a:endParaRPr lang="en-US" sz="1150" dirty="0">
              <a:latin typeface="Constantia" panose="02030602050306030303" pitchFamily="18" charset="0"/>
              <a:cs typeface="Calibri"/>
            </a:endParaRPr>
          </a:p>
          <a:p>
            <a:pPr marL="171450" indent="-171450">
              <a:buFont typeface="Arial" panose="020B0604020202020204" pitchFamily="34" charset="0"/>
              <a:buChar char="•"/>
              <a:defRPr/>
            </a:pPr>
            <a:r>
              <a:rPr lang="en-US" sz="1150" dirty="0">
                <a:latin typeface="Constantia" panose="02030602050306030303" pitchFamily="18" charset="0"/>
                <a:cs typeface="Calibri"/>
              </a:rPr>
              <a:t>National</a:t>
            </a:r>
            <a:r>
              <a:rPr lang="en-US" sz="1150" dirty="0">
                <a:latin typeface="Constantia" panose="02030602050306030303" pitchFamily="18" charset="0"/>
                <a:ea typeface="+mn-lt"/>
                <a:cs typeface="+mn-lt"/>
              </a:rPr>
              <a:t> Donate Life Blue &amp; Green Day is on Friday, April 16. Show your Donate Life blue and green colors with pride! Share your photos with us by tagging #LiveOnNY and #BlueGreenDay #DonateLifeMonth</a:t>
            </a:r>
            <a:endParaRPr lang="en-US" dirty="0">
              <a:latin typeface="Constantia" panose="02030602050306030303" pitchFamily="18" charset="0"/>
              <a:ea typeface="+mn-lt"/>
              <a:cs typeface="+mn-lt"/>
            </a:endParaRPr>
          </a:p>
        </p:txBody>
      </p:sp>
      <p:sp>
        <p:nvSpPr>
          <p:cNvPr id="11" name="TextBox 10">
            <a:extLst>
              <a:ext uri="{FF2B5EF4-FFF2-40B4-BE49-F238E27FC236}">
                <a16:creationId xmlns:a16="http://schemas.microsoft.com/office/drawing/2014/main" id="{90BD7408-44F6-4003-8ACA-EAE20E3B7510}"/>
              </a:ext>
            </a:extLst>
          </p:cNvPr>
          <p:cNvSpPr txBox="1"/>
          <p:nvPr/>
        </p:nvSpPr>
        <p:spPr>
          <a:xfrm>
            <a:off x="2121795" y="303360"/>
            <a:ext cx="3012699" cy="369332"/>
          </a:xfrm>
          <a:prstGeom prst="rect">
            <a:avLst/>
          </a:prstGeom>
          <a:noFill/>
        </p:spPr>
        <p:txBody>
          <a:bodyPr wrap="square" rtlCol="0">
            <a:spAutoFit/>
          </a:bodyPr>
          <a:lstStyle/>
          <a:p>
            <a:r>
              <a:rPr lang="en-US" b="1" dirty="0">
                <a:latin typeface="Constantia" panose="02030602050306030303" pitchFamily="18" charset="0"/>
              </a:rPr>
              <a:t>INSTAGRAM/FACEBOOK</a:t>
            </a:r>
          </a:p>
        </p:txBody>
      </p:sp>
      <p:pic>
        <p:nvPicPr>
          <p:cNvPr id="12" name="Picture 4" descr="Instagram post with transparent background - Nohat">
            <a:extLst>
              <a:ext uri="{FF2B5EF4-FFF2-40B4-BE49-F238E27FC236}">
                <a16:creationId xmlns:a16="http://schemas.microsoft.com/office/drawing/2014/main" id="{F2B12AA2-65B8-479F-BFB1-05CCBFF05F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65" t="10758" r="26404" b="14569"/>
          <a:stretch/>
        </p:blipFill>
        <p:spPr bwMode="auto">
          <a:xfrm>
            <a:off x="2231969" y="870854"/>
            <a:ext cx="1837277" cy="2935859"/>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C6B1245-87FD-452D-B259-AFE0710FACB4}"/>
              </a:ext>
            </a:extLst>
          </p:cNvPr>
          <p:cNvPicPr/>
          <p:nvPr/>
        </p:nvPicPr>
        <p:blipFill rotWithShape="1">
          <a:blip r:embed="rId3">
            <a:extLst>
              <a:ext uri="{28A0092B-C50C-407E-A947-70E740481C1C}">
                <a14:useLocalDpi xmlns:a14="http://schemas.microsoft.com/office/drawing/2010/main" val="0"/>
              </a:ext>
            </a:extLst>
          </a:blip>
          <a:srcRect r="2280" b="2690"/>
          <a:stretch/>
        </p:blipFill>
        <p:spPr>
          <a:xfrm>
            <a:off x="2238490" y="1140209"/>
            <a:ext cx="1824235" cy="1879054"/>
          </a:xfrm>
          <a:prstGeom prst="rect">
            <a:avLst/>
          </a:prstGeom>
          <a:ln>
            <a:noFill/>
          </a:ln>
        </p:spPr>
      </p:pic>
      <p:pic>
        <p:nvPicPr>
          <p:cNvPr id="14" name="Picture 6" descr="Facebook mobile post with flat design | Free Vector">
            <a:extLst>
              <a:ext uri="{FF2B5EF4-FFF2-40B4-BE49-F238E27FC236}">
                <a16:creationId xmlns:a16="http://schemas.microsoft.com/office/drawing/2014/main" id="{3E9178B3-BA18-456C-9B32-DE6E5A89FE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7" t="11351" r="28955" b="19300"/>
          <a:stretch/>
        </p:blipFill>
        <p:spPr bwMode="auto">
          <a:xfrm>
            <a:off x="3900353" y="2682718"/>
            <a:ext cx="1834691" cy="3210668"/>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F4DF824-3909-4FA6-ABFA-FF75640B3D2C}"/>
              </a:ext>
            </a:extLst>
          </p:cNvPr>
          <p:cNvSpPr/>
          <p:nvPr/>
        </p:nvSpPr>
        <p:spPr>
          <a:xfrm>
            <a:off x="3910809" y="3508903"/>
            <a:ext cx="1824235" cy="526848"/>
          </a:xfrm>
          <a:prstGeom prst="rect">
            <a:avLst/>
          </a:prstGeom>
          <a:solidFill>
            <a:schemeClr val="bg1"/>
          </a:solidFill>
          <a:ln>
            <a:noFill/>
          </a:ln>
        </p:spPr>
        <p:txBody>
          <a:bodyPr wrap="square" lIns="91440" tIns="45720" rIns="91440" bIns="4572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750" b="0"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rPr>
              <a:t>This #</a:t>
            </a:r>
            <a:r>
              <a:rPr kumimoji="0" lang="en-US" sz="750" b="0" i="0" u="none" strike="noStrike" kern="1200" cap="none" spc="0" normalizeH="0" baseline="0" noProof="0" err="1">
                <a:ln>
                  <a:noFill/>
                </a:ln>
                <a:solidFill>
                  <a:srgbClr val="333333"/>
                </a:solidFill>
                <a:effectLst/>
                <a:uLnTx/>
                <a:uFillTx/>
                <a:latin typeface="Arial" panose="020B0604020202020204" pitchFamily="34" charset="0"/>
                <a:cs typeface="Arial" panose="020B0604020202020204" pitchFamily="34" charset="0"/>
              </a:rPr>
              <a:t>DonateLifeMonth</a:t>
            </a:r>
            <a:r>
              <a:rPr kumimoji="0" lang="en-US" sz="750" b="0"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rPr>
              <a:t>, talk to your family about your #</a:t>
            </a:r>
            <a:r>
              <a:rPr kumimoji="0" lang="en-US" sz="750" b="0" i="0" u="none" strike="noStrike" kern="1200" cap="none" spc="0" normalizeH="0" baseline="0" noProof="0" err="1">
                <a:ln>
                  <a:noFill/>
                </a:ln>
                <a:solidFill>
                  <a:srgbClr val="333333"/>
                </a:solidFill>
                <a:effectLst/>
                <a:uLnTx/>
                <a:uFillTx/>
                <a:latin typeface="Arial" panose="020B0604020202020204" pitchFamily="34" charset="0"/>
                <a:cs typeface="Arial" panose="020B0604020202020204" pitchFamily="34" charset="0"/>
              </a:rPr>
              <a:t>organdonation</a:t>
            </a:r>
            <a:r>
              <a:rPr kumimoji="0" lang="en-US" sz="750" b="0"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rPr>
              <a:t> wishes. Learn more at LiveOnNY.org #</a:t>
            </a:r>
            <a:r>
              <a:rPr kumimoji="0" lang="en-US" sz="750" b="0" i="0" u="none" strike="noStrike" kern="1200" cap="none" spc="0" normalizeH="0" baseline="0" noProof="0" err="1">
                <a:ln>
                  <a:noFill/>
                </a:ln>
                <a:solidFill>
                  <a:srgbClr val="333333"/>
                </a:solidFill>
                <a:effectLst/>
                <a:uLnTx/>
                <a:uFillTx/>
                <a:latin typeface="Arial" panose="020B0604020202020204" pitchFamily="34" charset="0"/>
                <a:cs typeface="Arial" panose="020B0604020202020204" pitchFamily="34" charset="0"/>
              </a:rPr>
              <a:t>DonateLifeMonth</a:t>
            </a:r>
            <a:endParaRPr lang="en-US" sz="750" b="0"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pic>
        <p:nvPicPr>
          <p:cNvPr id="19" name="Picture 4" descr="Diagram&#10;&#10;Description automatically generated">
            <a:extLst>
              <a:ext uri="{FF2B5EF4-FFF2-40B4-BE49-F238E27FC236}">
                <a16:creationId xmlns:a16="http://schemas.microsoft.com/office/drawing/2014/main" id="{F76B05C8-D884-4478-ABCF-406C64012001}"/>
              </a:ext>
            </a:extLst>
          </p:cNvPr>
          <p:cNvPicPr>
            <a:picLocks noChangeAspect="1"/>
          </p:cNvPicPr>
          <p:nvPr/>
        </p:nvPicPr>
        <p:blipFill rotWithShape="1">
          <a:blip r:embed="rId5"/>
          <a:srcRect t="877" b="25432"/>
          <a:stretch/>
        </p:blipFill>
        <p:spPr>
          <a:xfrm>
            <a:off x="3896204" y="4035752"/>
            <a:ext cx="1849296" cy="1353103"/>
          </a:xfrm>
          <a:prstGeom prst="rect">
            <a:avLst/>
          </a:prstGeom>
          <a:ln>
            <a:noFill/>
          </a:ln>
        </p:spPr>
      </p:pic>
      <p:sp>
        <p:nvSpPr>
          <p:cNvPr id="23" name="Rectangle 22">
            <a:extLst>
              <a:ext uri="{FF2B5EF4-FFF2-40B4-BE49-F238E27FC236}">
                <a16:creationId xmlns:a16="http://schemas.microsoft.com/office/drawing/2014/main" id="{CE72E516-DF28-4025-83AA-481A906A4FB9}"/>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 descr="Social-Icon | #DMWF Expo North America">
            <a:extLst>
              <a:ext uri="{FF2B5EF4-FFF2-40B4-BE49-F238E27FC236}">
                <a16:creationId xmlns:a16="http://schemas.microsoft.com/office/drawing/2014/main" id="{BF083C23-B592-4E9F-A035-3DF99DAEE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59487FB8-D912-4277-AD4E-68D5167F1D79}"/>
              </a:ext>
            </a:extLst>
          </p:cNvPr>
          <p:cNvCxnSpPr>
            <a:cxnSpLocks/>
          </p:cNvCxnSpPr>
          <p:nvPr/>
        </p:nvCxnSpPr>
        <p:spPr>
          <a:xfrm flipV="1">
            <a:off x="6016912" y="553432"/>
            <a:ext cx="0" cy="313710"/>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417D764-B1B0-45B2-9B82-4ABB17324043}"/>
              </a:ext>
            </a:extLst>
          </p:cNvPr>
          <p:cNvSpPr txBox="1"/>
          <p:nvPr/>
        </p:nvSpPr>
        <p:spPr>
          <a:xfrm>
            <a:off x="6051748" y="481310"/>
            <a:ext cx="3220279" cy="461665"/>
          </a:xfrm>
          <a:prstGeom prst="rect">
            <a:avLst/>
          </a:prstGeom>
          <a:noFill/>
        </p:spPr>
        <p:txBody>
          <a:bodyPr wrap="square" rtlCol="0">
            <a:spAutoFit/>
          </a:bodyPr>
          <a:lstStyle/>
          <a:p>
            <a:r>
              <a:rPr lang="en-US" sz="1200" b="1" cap="all" dirty="0">
                <a:latin typeface="Constantia" panose="02030602050306030303" pitchFamily="18" charset="0"/>
              </a:rPr>
              <a:t>Sample supporting text for graphics provided</a:t>
            </a:r>
          </a:p>
        </p:txBody>
      </p:sp>
      <p:sp>
        <p:nvSpPr>
          <p:cNvPr id="18" name="TextBox 17">
            <a:extLst>
              <a:ext uri="{FF2B5EF4-FFF2-40B4-BE49-F238E27FC236}">
                <a16:creationId xmlns:a16="http://schemas.microsoft.com/office/drawing/2014/main" id="{438A91D9-5B17-46A0-BA8F-1D8567C70430}"/>
              </a:ext>
            </a:extLst>
          </p:cNvPr>
          <p:cNvSpPr txBox="1"/>
          <p:nvPr/>
        </p:nvSpPr>
        <p:spPr>
          <a:xfrm rot="16200000">
            <a:off x="-1840228" y="3105852"/>
            <a:ext cx="5587638" cy="1261884"/>
          </a:xfrm>
          <a:prstGeom prst="rect">
            <a:avLst/>
          </a:prstGeom>
          <a:noFill/>
          <a:ln>
            <a:no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SOCIAL MEDIA</a:t>
            </a:r>
            <a:endParaRPr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rPr>
              <a:t>#DonateLifeMonth #LiveOnNY</a:t>
            </a:r>
            <a:endParaRPr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17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A3D9896-D8AE-464F-B5EA-8AEA1A4ACA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65E7126-E3EC-4842-B612-9114F9F3949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FCAB9FF-BC08-4AD5-8565-DFB34BE58CF8}"/>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 descr="Social-Icon | #DMWF Expo North America">
            <a:extLst>
              <a:ext uri="{FF2B5EF4-FFF2-40B4-BE49-F238E27FC236}">
                <a16:creationId xmlns:a16="http://schemas.microsoft.com/office/drawing/2014/main" id="{71E303A4-2D70-4CB6-8F7F-4A6C70A48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67F31F-318F-40AD-AF57-EF1D2F2E8C1D}"/>
              </a:ext>
            </a:extLst>
          </p:cNvPr>
          <p:cNvSpPr txBox="1"/>
          <p:nvPr/>
        </p:nvSpPr>
        <p:spPr>
          <a:xfrm>
            <a:off x="2121795" y="303360"/>
            <a:ext cx="3012699" cy="369332"/>
          </a:xfrm>
          <a:prstGeom prst="rect">
            <a:avLst/>
          </a:prstGeom>
          <a:noFill/>
        </p:spPr>
        <p:txBody>
          <a:bodyPr wrap="square" rtlCol="0">
            <a:spAutoFit/>
          </a:bodyPr>
          <a:lstStyle/>
          <a:p>
            <a:r>
              <a:rPr lang="en-US" b="1" dirty="0">
                <a:latin typeface="Constantia" panose="02030602050306030303" pitchFamily="18" charset="0"/>
              </a:rPr>
              <a:t>TWITTER</a:t>
            </a:r>
          </a:p>
        </p:txBody>
      </p:sp>
      <p:pic>
        <p:nvPicPr>
          <p:cNvPr id="24" name="Picture 23">
            <a:extLst>
              <a:ext uri="{FF2B5EF4-FFF2-40B4-BE49-F238E27FC236}">
                <a16:creationId xmlns:a16="http://schemas.microsoft.com/office/drawing/2014/main" id="{DDE57C7C-CE68-4546-AC45-0129C5C028EC}"/>
              </a:ext>
            </a:extLst>
          </p:cNvPr>
          <p:cNvPicPr>
            <a:picLocks noChangeAspect="1"/>
          </p:cNvPicPr>
          <p:nvPr/>
        </p:nvPicPr>
        <p:blipFill>
          <a:blip r:embed="rId4"/>
          <a:stretch>
            <a:fillRect/>
          </a:stretch>
        </p:blipFill>
        <p:spPr>
          <a:xfrm>
            <a:off x="2228900" y="879183"/>
            <a:ext cx="3389614" cy="2289822"/>
          </a:xfrm>
          <a:prstGeom prst="rect">
            <a:avLst/>
          </a:prstGeom>
          <a:ln w="3175">
            <a:solidFill>
              <a:schemeClr val="bg1">
                <a:lumMod val="85000"/>
              </a:schemeClr>
            </a:solidFill>
          </a:ln>
        </p:spPr>
      </p:pic>
      <p:sp>
        <p:nvSpPr>
          <p:cNvPr id="29" name="TextBox 28">
            <a:extLst>
              <a:ext uri="{FF2B5EF4-FFF2-40B4-BE49-F238E27FC236}">
                <a16:creationId xmlns:a16="http://schemas.microsoft.com/office/drawing/2014/main" id="{32A05222-139B-465D-84C0-65BC10410A0A}"/>
              </a:ext>
            </a:extLst>
          </p:cNvPr>
          <p:cNvSpPr txBox="1"/>
          <p:nvPr/>
        </p:nvSpPr>
        <p:spPr>
          <a:xfrm>
            <a:off x="2578497" y="887442"/>
            <a:ext cx="1788852" cy="194956"/>
          </a:xfrm>
          <a:prstGeom prst="rect">
            <a:avLst/>
          </a:prstGeom>
          <a:solidFill>
            <a:srgbClr val="F7F7F7"/>
          </a:solidFill>
          <a:ln>
            <a:noFill/>
          </a:ln>
        </p:spPr>
        <p:txBody>
          <a:bodyPr wrap="square" rtlCol="0">
            <a:spAutoFit/>
          </a:bodyPr>
          <a:lstStyle/>
          <a:p>
            <a:r>
              <a:rPr lang="en-US" sz="800" b="1">
                <a:solidFill>
                  <a:srgbClr val="5F5F5F"/>
                </a:solidFill>
                <a:cs typeface="Arial" panose="020B0604020202020204" pitchFamily="34" charset="0"/>
              </a:rPr>
              <a:t>User Name</a:t>
            </a:r>
          </a:p>
        </p:txBody>
      </p:sp>
      <p:sp>
        <p:nvSpPr>
          <p:cNvPr id="30" name="TextBox 29">
            <a:extLst>
              <a:ext uri="{FF2B5EF4-FFF2-40B4-BE49-F238E27FC236}">
                <a16:creationId xmlns:a16="http://schemas.microsoft.com/office/drawing/2014/main" id="{B2D70E2A-6A81-4558-BEE8-D8E4AC89B323}"/>
              </a:ext>
            </a:extLst>
          </p:cNvPr>
          <p:cNvSpPr txBox="1"/>
          <p:nvPr/>
        </p:nvSpPr>
        <p:spPr>
          <a:xfrm>
            <a:off x="3074797" y="887442"/>
            <a:ext cx="783099" cy="215444"/>
          </a:xfrm>
          <a:prstGeom prst="rect">
            <a:avLst/>
          </a:prstGeom>
          <a:noFill/>
          <a:ln>
            <a:noFill/>
          </a:ln>
        </p:spPr>
        <p:txBody>
          <a:bodyPr wrap="square" rtlCol="0">
            <a:spAutoFit/>
          </a:bodyPr>
          <a:lstStyle/>
          <a:p>
            <a:r>
              <a:rPr lang="en-US" sz="800" b="1">
                <a:solidFill>
                  <a:schemeClr val="bg1">
                    <a:lumMod val="65000"/>
                  </a:schemeClr>
                </a:solidFill>
                <a:cs typeface="Arial" panose="020B0604020202020204" pitchFamily="34" charset="0"/>
              </a:rPr>
              <a:t>@Username</a:t>
            </a:r>
          </a:p>
        </p:txBody>
      </p:sp>
      <p:pic>
        <p:nvPicPr>
          <p:cNvPr id="31" name="Picture 30">
            <a:extLst>
              <a:ext uri="{FF2B5EF4-FFF2-40B4-BE49-F238E27FC236}">
                <a16:creationId xmlns:a16="http://schemas.microsoft.com/office/drawing/2014/main" id="{BBA1C6D1-1BF2-4543-8C95-3087CE2A9607}"/>
              </a:ext>
            </a:extLst>
          </p:cNvPr>
          <p:cNvPicPr>
            <a:picLocks noChangeAspect="1"/>
          </p:cNvPicPr>
          <p:nvPr/>
        </p:nvPicPr>
        <p:blipFill rotWithShape="1">
          <a:blip r:embed="rId4"/>
          <a:srcRect l="2429" t="600" r="88421" b="84804"/>
          <a:stretch/>
        </p:blipFill>
        <p:spPr>
          <a:xfrm>
            <a:off x="2310839" y="887442"/>
            <a:ext cx="310138" cy="334210"/>
          </a:xfrm>
          <a:prstGeom prst="rect">
            <a:avLst/>
          </a:prstGeom>
          <a:ln>
            <a:noFill/>
          </a:ln>
        </p:spPr>
      </p:pic>
      <p:sp>
        <p:nvSpPr>
          <p:cNvPr id="36" name="Rectangle 35">
            <a:extLst>
              <a:ext uri="{FF2B5EF4-FFF2-40B4-BE49-F238E27FC236}">
                <a16:creationId xmlns:a16="http://schemas.microsoft.com/office/drawing/2014/main" id="{E58AF941-BFAE-4B4E-A658-C7D570D51BAE}"/>
              </a:ext>
            </a:extLst>
          </p:cNvPr>
          <p:cNvSpPr/>
          <p:nvPr/>
        </p:nvSpPr>
        <p:spPr>
          <a:xfrm>
            <a:off x="5801316" y="1197144"/>
            <a:ext cx="3037568" cy="5386090"/>
          </a:xfrm>
          <a:prstGeom prst="rect">
            <a:avLst/>
          </a:prstGeom>
        </p:spPr>
        <p:txBody>
          <a:bodyPr wrap="square" lIns="91440" tIns="45720" rIns="91440" bIns="45720" anchor="t">
            <a:spAutoFit/>
          </a:bodyPr>
          <a:lstStyle/>
          <a:p>
            <a:pPr marL="17145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April is National #DonateLifeMonth. There are 10,000 children &amp; adults in NY waiting for a lifesaving transplant. Visit LiveOnNY.org</a:t>
            </a:r>
            <a:r>
              <a:rPr lang="en-US" sz="1150" dirty="0">
                <a:latin typeface="Constantia" panose="02030602050306030303" pitchFamily="18" charset="0"/>
                <a:cs typeface="Calibri" panose="020F0502020204030204" pitchFamily="34" charset="0"/>
              </a:rPr>
              <a:t> </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It’s #DonateLifeMonth! Spread awareness about organ, eye and tissue donation. Register at: </a:t>
            </a:r>
            <a:r>
              <a:rPr kumimoji="0" lang="en-US" sz="1100" b="0" i="0" u="sng" strike="noStrike" kern="1200" cap="none" spc="0" normalizeH="0" baseline="0" noProof="0" dirty="0">
                <a:ln>
                  <a:noFill/>
                </a:ln>
                <a:effectLst/>
                <a:uLnTx/>
                <a:uFillTx/>
                <a:latin typeface="Constantia" panose="02030602050306030303"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https://donatelife.ny.gov/ref/LiveOnNYlink/</a:t>
            </a:r>
            <a:endParaRPr kumimoji="0" lang="en-US" sz="1100" b="0" i="0" u="sng"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April is #DonateLifeMonth, let’s come together as a community to help others. Learn more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One organ donor can save up to eight lives and improve the lives of more than 50 people. Learn more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On average, 1 New Yorker dies every day waiting for a lifesaving transplant. Learn more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This #DonateLifeMonth, talk to your family about your #organdonation wishes. Learn more at LiveOnNY.org #DonateLifeMonth</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p:txBody>
      </p:sp>
      <p:sp>
        <p:nvSpPr>
          <p:cNvPr id="37" name="TextBox 36">
            <a:extLst>
              <a:ext uri="{FF2B5EF4-FFF2-40B4-BE49-F238E27FC236}">
                <a16:creationId xmlns:a16="http://schemas.microsoft.com/office/drawing/2014/main" id="{A8F760C0-5201-4CB8-98D2-3A4224903DE8}"/>
              </a:ext>
            </a:extLst>
          </p:cNvPr>
          <p:cNvSpPr txBox="1"/>
          <p:nvPr/>
        </p:nvSpPr>
        <p:spPr>
          <a:xfrm>
            <a:off x="5949369" y="672692"/>
            <a:ext cx="3220279" cy="461665"/>
          </a:xfrm>
          <a:prstGeom prst="rect">
            <a:avLst/>
          </a:prstGeom>
          <a:noFill/>
        </p:spPr>
        <p:txBody>
          <a:bodyPr wrap="square" rtlCol="0">
            <a:spAutoFit/>
          </a:bodyPr>
          <a:lstStyle/>
          <a:p>
            <a:r>
              <a:rPr lang="en-US" sz="1200" b="1" cap="all" dirty="0">
                <a:latin typeface="Constantia" panose="02030602050306030303" pitchFamily="18" charset="0"/>
              </a:rPr>
              <a:t>Sample supporting text for graphics provided</a:t>
            </a:r>
          </a:p>
        </p:txBody>
      </p:sp>
      <p:cxnSp>
        <p:nvCxnSpPr>
          <p:cNvPr id="38" name="Straight Connector 37">
            <a:extLst>
              <a:ext uri="{FF2B5EF4-FFF2-40B4-BE49-F238E27FC236}">
                <a16:creationId xmlns:a16="http://schemas.microsoft.com/office/drawing/2014/main" id="{3D427976-8389-404F-9F6C-D650C8C993C8}"/>
              </a:ext>
            </a:extLst>
          </p:cNvPr>
          <p:cNvCxnSpPr>
            <a:cxnSpLocks/>
          </p:cNvCxnSpPr>
          <p:nvPr/>
        </p:nvCxnSpPr>
        <p:spPr>
          <a:xfrm flipV="1">
            <a:off x="5914533" y="744814"/>
            <a:ext cx="0" cy="313710"/>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pic>
        <p:nvPicPr>
          <p:cNvPr id="2" name="Picture 2">
            <a:extLst>
              <a:ext uri="{FF2B5EF4-FFF2-40B4-BE49-F238E27FC236}">
                <a16:creationId xmlns:a16="http://schemas.microsoft.com/office/drawing/2014/main" id="{30FCCE8C-5873-4930-9E7F-98A93724EDBF}"/>
              </a:ext>
            </a:extLst>
          </p:cNvPr>
          <p:cNvPicPr>
            <a:picLocks noChangeAspect="1"/>
          </p:cNvPicPr>
          <p:nvPr/>
        </p:nvPicPr>
        <p:blipFill>
          <a:blip r:embed="rId6"/>
          <a:stretch>
            <a:fillRect/>
          </a:stretch>
        </p:blipFill>
        <p:spPr>
          <a:xfrm>
            <a:off x="6320518" y="-1889125"/>
            <a:ext cx="152400" cy="152400"/>
          </a:xfrm>
          <a:prstGeom prst="rect">
            <a:avLst/>
          </a:prstGeom>
        </p:spPr>
      </p:pic>
      <p:pic>
        <p:nvPicPr>
          <p:cNvPr id="3" name="Picture 3">
            <a:extLst>
              <a:ext uri="{FF2B5EF4-FFF2-40B4-BE49-F238E27FC236}">
                <a16:creationId xmlns:a16="http://schemas.microsoft.com/office/drawing/2014/main" id="{D023C39F-551B-481D-8D15-1CB058E4D84D}"/>
              </a:ext>
            </a:extLst>
          </p:cNvPr>
          <p:cNvPicPr>
            <a:picLocks noChangeAspect="1"/>
          </p:cNvPicPr>
          <p:nvPr/>
        </p:nvPicPr>
        <p:blipFill>
          <a:blip r:embed="rId7"/>
          <a:stretch>
            <a:fillRect/>
          </a:stretch>
        </p:blipFill>
        <p:spPr>
          <a:xfrm>
            <a:off x="6463393" y="-1746250"/>
            <a:ext cx="152400" cy="152400"/>
          </a:xfrm>
          <a:prstGeom prst="rect">
            <a:avLst/>
          </a:prstGeom>
        </p:spPr>
      </p:pic>
      <p:sp>
        <p:nvSpPr>
          <p:cNvPr id="17" name="TextBox 16">
            <a:extLst>
              <a:ext uri="{FF2B5EF4-FFF2-40B4-BE49-F238E27FC236}">
                <a16:creationId xmlns:a16="http://schemas.microsoft.com/office/drawing/2014/main" id="{AE663877-25D7-46AC-B199-B52EBF1F9A60}"/>
              </a:ext>
            </a:extLst>
          </p:cNvPr>
          <p:cNvSpPr txBox="1"/>
          <p:nvPr/>
        </p:nvSpPr>
        <p:spPr>
          <a:xfrm rot="16200000">
            <a:off x="-1840228" y="3105852"/>
            <a:ext cx="5587638" cy="1261884"/>
          </a:xfrm>
          <a:prstGeom prst="rect">
            <a:avLst/>
          </a:prstGeom>
          <a:noFill/>
          <a:ln>
            <a:no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SOCIAL MEDIA</a:t>
            </a:r>
            <a:endParaRPr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rPr>
              <a:t>#DonateLifeMonth #LiveOnNY</a:t>
            </a:r>
            <a:endParaRPr lang="en-US" sz="2600" b="1" i="0" u="none" strike="noStrike" kern="1200" cap="none" spc="0" normalizeH="0" baseline="0" noProof="0" dirty="0">
              <a:ln>
                <a:noFill/>
              </a:ln>
              <a:solidFill>
                <a:srgbClr val="141E7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06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414E5AC-0E7F-4F56-B399-2EDBEB66EF0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EECAC02-121C-4CA3-A6FD-73DE5E0A5B3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4D05B5C-4B10-4FDA-90F5-9A42F12210CD}"/>
              </a:ext>
            </a:extLst>
          </p:cNvPr>
          <p:cNvSpPr/>
          <p:nvPr/>
        </p:nvSpPr>
        <p:spPr>
          <a:xfrm>
            <a:off x="5381514" y="896982"/>
            <a:ext cx="3196429" cy="6040115"/>
          </a:xfrm>
          <a:prstGeom prst="rect">
            <a:avLst/>
          </a:prstGeom>
        </p:spPr>
        <p:txBody>
          <a:bodyPr wrap="square" lIns="91440" tIns="45720" rIns="91440" bIns="45720" anchor="t">
            <a:spAutoFit/>
          </a:bodyPr>
          <a:lstStyle/>
          <a:p>
            <a:pPr fontAlgn="base">
              <a:spcBef>
                <a:spcPts val="600"/>
              </a:spcBef>
              <a:spcAft>
                <a:spcPts val="600"/>
              </a:spcAft>
            </a:pPr>
            <a:r>
              <a:rPr lang="en-US" sz="1150" dirty="0">
                <a:latin typeface="Constantia" panose="02030602050306030303" pitchFamily="18" charset="0"/>
                <a:cs typeface="Calibri"/>
              </a:rPr>
              <a:t>Christopher is unstoppable. Born with polycystic kidney disease, he knew from a young age that a kidney transplant was likely in his future. By 2015, his kidneys were failing and he was forced to go to dialysis three days a week. The appointments were so disruptive to his life that he was unable to work and had to move in with his mother. Through all of this, he was worried more about being too sick to care for his daughter and aging mother than he was for his own health.  </a:t>
            </a:r>
          </a:p>
          <a:p>
            <a:pPr fontAlgn="base">
              <a:spcBef>
                <a:spcPts val="600"/>
              </a:spcBef>
              <a:spcAft>
                <a:spcPts val="600"/>
              </a:spcAft>
            </a:pPr>
            <a:r>
              <a:rPr lang="en-US" sz="1150" dirty="0">
                <a:latin typeface="Constantia" panose="02030602050306030303" pitchFamily="18" charset="0"/>
                <a:cs typeface="Calibri"/>
              </a:rPr>
              <a:t>After waiting nearly five years, Christopher received a lifesaving kidney transplant in October 2019. Since the surgery, everything has changed for Christopher. He began working at a hardware store in Brooklyn and got engaged. He was feeling good and his life was getting back on track when the pandemic struck. But it didn’t slow Christopher down. He continued to work hard to help his neighbors get the tools, supplies, and personal protective equipment (PPE) they needed at the store. He was also able to have a small, socially distanced wedding and has been enjoying life as a newlywed.  </a:t>
            </a:r>
          </a:p>
          <a:p>
            <a:pPr fontAlgn="base">
              <a:spcBef>
                <a:spcPts val="600"/>
              </a:spcBef>
              <a:spcAft>
                <a:spcPts val="600"/>
              </a:spcAft>
            </a:pPr>
            <a:r>
              <a:rPr lang="en-US" sz="1150" dirty="0">
                <a:latin typeface="Constantia" panose="02030602050306030303" pitchFamily="18" charset="0"/>
                <a:cs typeface="Calibri"/>
              </a:rPr>
              <a:t>“I’m thankful every single day that I got a second chance at life,” he says. “I hope everyone who is waiting for an organ transplant is as lucky as me.”</a:t>
            </a:r>
            <a:endParaRPr lang="en-US" sz="1150" b="0" i="0" dirty="0">
              <a:effectLst/>
              <a:latin typeface="Constantia" panose="02030602050306030303" pitchFamily="18" charset="0"/>
              <a:cs typeface="Calibri"/>
            </a:endParaRPr>
          </a:p>
          <a:p>
            <a:pPr>
              <a:spcBef>
                <a:spcPts val="600"/>
              </a:spcBef>
              <a:spcAft>
                <a:spcPts val="600"/>
              </a:spcAft>
            </a:pPr>
            <a:r>
              <a:rPr lang="en-US" sz="1150" dirty="0">
                <a:latin typeface="Constantia" panose="02030602050306030303" pitchFamily="18" charset="0"/>
                <a:ea typeface="+mn-lt"/>
                <a:cs typeface="+mn-lt"/>
              </a:rPr>
              <a:t>To learn more about organ, eye, and tissue donation, please visit LiveOnNY.org.</a:t>
            </a:r>
            <a:endParaRPr lang="en-US" sz="1150" dirty="0">
              <a:latin typeface="Constantia" panose="02030602050306030303" pitchFamily="18" charset="0"/>
              <a:cs typeface="Calibri"/>
            </a:endParaRPr>
          </a:p>
        </p:txBody>
      </p:sp>
      <p:sp>
        <p:nvSpPr>
          <p:cNvPr id="12" name="Rectangle 11">
            <a:extLst>
              <a:ext uri="{FF2B5EF4-FFF2-40B4-BE49-F238E27FC236}">
                <a16:creationId xmlns:a16="http://schemas.microsoft.com/office/drawing/2014/main" id="{9085922F-54FD-4FC3-AF94-AD4135EAF417}"/>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Social-Icon | #DMWF Expo North America">
            <a:extLst>
              <a:ext uri="{FF2B5EF4-FFF2-40B4-BE49-F238E27FC236}">
                <a16:creationId xmlns:a16="http://schemas.microsoft.com/office/drawing/2014/main" id="{151673EF-90AB-4993-A6AE-CDFA2529D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506ED5-C184-49F3-A331-2EB17DC51484}"/>
              </a:ext>
            </a:extLst>
          </p:cNvPr>
          <p:cNvSpPr txBox="1"/>
          <p:nvPr/>
        </p:nvSpPr>
        <p:spPr>
          <a:xfrm rot="16200000">
            <a:off x="-1937638" y="3223885"/>
            <a:ext cx="5782459" cy="830997"/>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BLOG CONTENT</a:t>
            </a:r>
          </a:p>
        </p:txBody>
      </p:sp>
      <p:pic>
        <p:nvPicPr>
          <p:cNvPr id="7" name="Picture 6">
            <a:extLst>
              <a:ext uri="{FF2B5EF4-FFF2-40B4-BE49-F238E27FC236}">
                <a16:creationId xmlns:a16="http://schemas.microsoft.com/office/drawing/2014/main" id="{F8A6F432-4018-406B-90B8-106A2A60B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13" y="1325828"/>
            <a:ext cx="3719336" cy="5532171"/>
          </a:xfrm>
          <a:prstGeom prst="rect">
            <a:avLst/>
          </a:prstGeom>
        </p:spPr>
      </p:pic>
      <p:sp>
        <p:nvSpPr>
          <p:cNvPr id="17" name="TextBox 16">
            <a:extLst>
              <a:ext uri="{FF2B5EF4-FFF2-40B4-BE49-F238E27FC236}">
                <a16:creationId xmlns:a16="http://schemas.microsoft.com/office/drawing/2014/main" id="{5A3EE457-D7BD-48B4-9580-75AB95E4ABE8}"/>
              </a:ext>
            </a:extLst>
          </p:cNvPr>
          <p:cNvSpPr txBox="1"/>
          <p:nvPr/>
        </p:nvSpPr>
        <p:spPr>
          <a:xfrm>
            <a:off x="2121795" y="297102"/>
            <a:ext cx="5123737" cy="661720"/>
          </a:xfrm>
          <a:prstGeom prst="rect">
            <a:avLst/>
          </a:prstGeom>
          <a:noFill/>
        </p:spPr>
        <p:txBody>
          <a:bodyPr wrap="square" rtlCol="0">
            <a:spAutoFit/>
          </a:bodyPr>
          <a:lstStyle/>
          <a:p>
            <a:pPr>
              <a:spcAft>
                <a:spcPts val="600"/>
              </a:spcAft>
            </a:pPr>
            <a:r>
              <a:rPr lang="en-US" b="1" dirty="0">
                <a:latin typeface="Constantia" panose="02030602050306030303" pitchFamily="18" charset="0"/>
              </a:rPr>
              <a:t>CHRISTOPHER, KIDNEY RECIPIENT</a:t>
            </a:r>
          </a:p>
          <a:p>
            <a:r>
              <a:rPr lang="en-US" sz="1400" dirty="0">
                <a:latin typeface="Constantia" panose="02030602050306030303" pitchFamily="18" charset="0"/>
              </a:rPr>
              <a:t>A Second Chance at Life</a:t>
            </a:r>
          </a:p>
        </p:txBody>
      </p:sp>
    </p:spTree>
    <p:extLst>
      <p:ext uri="{BB962C8B-B14F-4D97-AF65-F5344CB8AC3E}">
        <p14:creationId xmlns:p14="http://schemas.microsoft.com/office/powerpoint/2010/main" val="40735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EB79882-AA44-48BD-900B-D56071613C5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D3469A-88E2-40BB-B33E-D3393181CC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0D5BDEE-8708-4B8A-990A-AB9EDD154C3A}"/>
              </a:ext>
            </a:extLst>
          </p:cNvPr>
          <p:cNvSpPr/>
          <p:nvPr/>
        </p:nvSpPr>
        <p:spPr>
          <a:xfrm>
            <a:off x="2052590" y="970134"/>
            <a:ext cx="6517921" cy="1485022"/>
          </a:xfrm>
          <a:prstGeom prst="rect">
            <a:avLst/>
          </a:prstGeom>
        </p:spPr>
        <p:txBody>
          <a:bodyPr wrap="square" lIns="91440" tIns="45720" rIns="91440" bIns="45720" anchor="t">
            <a:spAutoFit/>
          </a:bodyPr>
          <a:lstStyle/>
          <a:p>
            <a:pPr>
              <a:spcBef>
                <a:spcPts val="600"/>
              </a:spcBef>
              <a:spcAft>
                <a:spcPts val="600"/>
              </a:spcAft>
            </a:pPr>
            <a:r>
              <a:rPr lang="en-US" sz="1150" dirty="0">
                <a:latin typeface="Constantia" panose="02030602050306030303" pitchFamily="18" charset="0"/>
                <a:cs typeface="Calibri"/>
              </a:rPr>
              <a:t>Kingston was a curious and happy boy who touched all who knew him. He was born with Downs Syndrome, but that didn’t stop him from living life to the fullest. A Bronx resident, he was the joy of his parents' lives and a friend to his siblings and classmates. </a:t>
            </a:r>
          </a:p>
          <a:p>
            <a:pPr fontAlgn="base">
              <a:spcBef>
                <a:spcPts val="600"/>
              </a:spcBef>
              <a:spcAft>
                <a:spcPts val="600"/>
              </a:spcAft>
            </a:pPr>
            <a:r>
              <a:rPr lang="en-US" sz="1150" dirty="0">
                <a:latin typeface="Constantia" panose="02030602050306030303" pitchFamily="18" charset="0"/>
                <a:cs typeface="Calibri"/>
              </a:rPr>
              <a:t>Kingston tragically passed away in late 2019 at the age of seven after falling from the window of his apartment building. On the darkest day of their lives, his parents </a:t>
            </a:r>
            <a:r>
              <a:rPr lang="en-US" sz="1150" dirty="0" err="1">
                <a:latin typeface="Constantia" panose="02030602050306030303" pitchFamily="18" charset="0"/>
                <a:cs typeface="Calibri"/>
              </a:rPr>
              <a:t>Rozzy</a:t>
            </a:r>
            <a:r>
              <a:rPr lang="en-US" sz="1150" dirty="0">
                <a:latin typeface="Constantia" panose="02030602050306030303" pitchFamily="18" charset="0"/>
                <a:cs typeface="Calibri"/>
              </a:rPr>
              <a:t> and Steve were asked if they would donate the young boy’s organs so that others may live on. Without hesitation they said yes, and Kingston went on to save five lives.</a:t>
            </a:r>
          </a:p>
        </p:txBody>
      </p:sp>
      <p:sp>
        <p:nvSpPr>
          <p:cNvPr id="7" name="TextBox 6">
            <a:extLst>
              <a:ext uri="{FF2B5EF4-FFF2-40B4-BE49-F238E27FC236}">
                <a16:creationId xmlns:a16="http://schemas.microsoft.com/office/drawing/2014/main" id="{BB644AAA-00D0-4894-802D-47FE47AC51DF}"/>
              </a:ext>
            </a:extLst>
          </p:cNvPr>
          <p:cNvSpPr txBox="1"/>
          <p:nvPr/>
        </p:nvSpPr>
        <p:spPr>
          <a:xfrm>
            <a:off x="2039138" y="185952"/>
            <a:ext cx="3821002" cy="661720"/>
          </a:xfrm>
          <a:prstGeom prst="rect">
            <a:avLst/>
          </a:prstGeom>
          <a:noFill/>
        </p:spPr>
        <p:txBody>
          <a:bodyPr wrap="square" rtlCol="0">
            <a:spAutoFit/>
          </a:bodyPr>
          <a:lstStyle/>
          <a:p>
            <a:pPr>
              <a:spcAft>
                <a:spcPts val="600"/>
              </a:spcAft>
            </a:pPr>
            <a:r>
              <a:rPr lang="en-US" b="1" cap="all" dirty="0">
                <a:latin typeface="Constantia" panose="02030602050306030303" pitchFamily="18" charset="0"/>
              </a:rPr>
              <a:t>Kingston, Organ Donor</a:t>
            </a:r>
          </a:p>
          <a:p>
            <a:r>
              <a:rPr lang="en-US" sz="1400" dirty="0">
                <a:latin typeface="Constantia" panose="02030602050306030303" pitchFamily="18" charset="0"/>
              </a:rPr>
              <a:t>A Young Boy’s Lasting Legacy</a:t>
            </a:r>
          </a:p>
        </p:txBody>
      </p:sp>
      <p:sp>
        <p:nvSpPr>
          <p:cNvPr id="11" name="Rectangle 10">
            <a:extLst>
              <a:ext uri="{FF2B5EF4-FFF2-40B4-BE49-F238E27FC236}">
                <a16:creationId xmlns:a16="http://schemas.microsoft.com/office/drawing/2014/main" id="{3F0FC4F8-D416-4796-A9C0-5BF9AA050D8B}"/>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Social-Icon | #DMWF Expo North America">
            <a:extLst>
              <a:ext uri="{FF2B5EF4-FFF2-40B4-BE49-F238E27FC236}">
                <a16:creationId xmlns:a16="http://schemas.microsoft.com/office/drawing/2014/main" id="{117664C4-542D-4DBF-A3F0-4CB2084B1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E9F6969-2821-4B69-99BA-64B2566D8229}"/>
              </a:ext>
            </a:extLst>
          </p:cNvPr>
          <p:cNvSpPr txBox="1"/>
          <p:nvPr/>
        </p:nvSpPr>
        <p:spPr>
          <a:xfrm rot="16200000">
            <a:off x="-1840227" y="3321295"/>
            <a:ext cx="5587638" cy="830997"/>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BLOG CONTENT</a:t>
            </a:r>
          </a:p>
        </p:txBody>
      </p:sp>
      <p:sp>
        <p:nvSpPr>
          <p:cNvPr id="22" name="Rectangle 21">
            <a:extLst>
              <a:ext uri="{FF2B5EF4-FFF2-40B4-BE49-F238E27FC236}">
                <a16:creationId xmlns:a16="http://schemas.microsoft.com/office/drawing/2014/main" id="{A9EDDA40-BC55-44B4-B33E-9AA8954D3CBC}"/>
              </a:ext>
            </a:extLst>
          </p:cNvPr>
          <p:cNvSpPr/>
          <p:nvPr/>
        </p:nvSpPr>
        <p:spPr>
          <a:xfrm>
            <a:off x="2050817" y="2506411"/>
            <a:ext cx="4881344" cy="977191"/>
          </a:xfrm>
          <a:prstGeom prst="rect">
            <a:avLst/>
          </a:prstGeom>
        </p:spPr>
        <p:txBody>
          <a:bodyPr wrap="square" lIns="91440" tIns="45720" rIns="91440" bIns="45720" anchor="t">
            <a:spAutoFit/>
          </a:bodyPr>
          <a:lstStyle/>
          <a:p>
            <a:pPr fontAlgn="base">
              <a:spcBef>
                <a:spcPts val="600"/>
              </a:spcBef>
              <a:spcAft>
                <a:spcPts val="600"/>
              </a:spcAft>
            </a:pPr>
            <a:r>
              <a:rPr lang="en-US" sz="1150">
                <a:latin typeface="Constantia" panose="02030602050306030303" pitchFamily="18" charset="0"/>
                <a:cs typeface="Calibri"/>
              </a:rPr>
              <a:t>“If you believe in God it’s OK to think about others, even in your worst moment,” </a:t>
            </a:r>
            <a:r>
              <a:rPr lang="en-US" sz="1150" err="1">
                <a:latin typeface="Constantia" panose="02030602050306030303" pitchFamily="18" charset="0"/>
                <a:cs typeface="Calibri"/>
              </a:rPr>
              <a:t>Rozzy</a:t>
            </a:r>
            <a:r>
              <a:rPr lang="en-US" sz="1150">
                <a:latin typeface="Constantia" panose="02030602050306030303" pitchFamily="18" charset="0"/>
                <a:cs typeface="Calibri"/>
              </a:rPr>
              <a:t> said, “Because that is the godly thing to do. There are people out there who don’t get the chance to see their kids reach even a month or a year. We had at least seven. Our son would</a:t>
            </a:r>
            <a:br>
              <a:rPr lang="en-US" sz="1150">
                <a:latin typeface="Constantia" panose="02030602050306030303" pitchFamily="18" charset="0"/>
                <a:cs typeface="Calibri"/>
              </a:rPr>
            </a:br>
            <a:r>
              <a:rPr lang="en-US" sz="1150">
                <a:latin typeface="Constantia" panose="02030602050306030303" pitchFamily="18" charset="0"/>
                <a:cs typeface="Calibri"/>
              </a:rPr>
              <a:t>have wanted to help others, so why not help?”  </a:t>
            </a:r>
          </a:p>
        </p:txBody>
      </p:sp>
      <p:sp>
        <p:nvSpPr>
          <p:cNvPr id="23" name="Rectangle 22">
            <a:extLst>
              <a:ext uri="{FF2B5EF4-FFF2-40B4-BE49-F238E27FC236}">
                <a16:creationId xmlns:a16="http://schemas.microsoft.com/office/drawing/2014/main" id="{76F01CB2-B028-467F-8ED7-3D1B5E88ABFB}"/>
              </a:ext>
            </a:extLst>
          </p:cNvPr>
          <p:cNvSpPr/>
          <p:nvPr/>
        </p:nvSpPr>
        <p:spPr>
          <a:xfrm>
            <a:off x="2051971" y="3543877"/>
            <a:ext cx="3387701" cy="1154162"/>
          </a:xfrm>
          <a:prstGeom prst="rect">
            <a:avLst/>
          </a:prstGeom>
        </p:spPr>
        <p:txBody>
          <a:bodyPr wrap="square" lIns="91440" tIns="45720" rIns="91440" bIns="45720" anchor="t">
            <a:spAutoFit/>
          </a:bodyPr>
          <a:lstStyle/>
          <a:p>
            <a:pPr fontAlgn="base">
              <a:spcBef>
                <a:spcPts val="600"/>
              </a:spcBef>
              <a:spcAft>
                <a:spcPts val="600"/>
              </a:spcAft>
            </a:pPr>
            <a:r>
              <a:rPr lang="en-US" sz="1150">
                <a:latin typeface="Constantia" panose="02030602050306030303" pitchFamily="18" charset="0"/>
                <a:cs typeface="Calibri"/>
              </a:rPr>
              <a:t>On the one-year anniversary of Kingston’s passing, his family hosted a memorial celebration for the young boy in the street outside of their home. Hundreds of people showed up to share memories of the young boy and participate in a balloon release in his honor. </a:t>
            </a:r>
          </a:p>
        </p:txBody>
      </p:sp>
      <p:sp>
        <p:nvSpPr>
          <p:cNvPr id="24" name="Rectangle 23">
            <a:extLst>
              <a:ext uri="{FF2B5EF4-FFF2-40B4-BE49-F238E27FC236}">
                <a16:creationId xmlns:a16="http://schemas.microsoft.com/office/drawing/2014/main" id="{0ADFC2D5-9E1A-4E59-9667-72770BBAD183}"/>
              </a:ext>
            </a:extLst>
          </p:cNvPr>
          <p:cNvSpPr/>
          <p:nvPr/>
        </p:nvSpPr>
        <p:spPr>
          <a:xfrm>
            <a:off x="2047831" y="5975654"/>
            <a:ext cx="1901880" cy="800219"/>
          </a:xfrm>
          <a:prstGeom prst="rect">
            <a:avLst/>
          </a:prstGeom>
        </p:spPr>
        <p:txBody>
          <a:bodyPr wrap="square" lIns="91440" tIns="45720" rIns="91440" bIns="45720" anchor="t">
            <a:spAutoFit/>
          </a:bodyPr>
          <a:lstStyle/>
          <a:p>
            <a:pPr>
              <a:spcBef>
                <a:spcPts val="600"/>
              </a:spcBef>
              <a:spcAft>
                <a:spcPts val="600"/>
              </a:spcAft>
            </a:pPr>
            <a:r>
              <a:rPr lang="en-US" sz="1150">
                <a:latin typeface="Constantia" panose="02030602050306030303" pitchFamily="18" charset="0"/>
                <a:cs typeface="Calibri"/>
              </a:rPr>
              <a:t>To learn more about organ, eye, and tissue donation, please visit LiveOnNY.org.</a:t>
            </a:r>
          </a:p>
        </p:txBody>
      </p:sp>
      <p:sp>
        <p:nvSpPr>
          <p:cNvPr id="25" name="Rectangle 24">
            <a:extLst>
              <a:ext uri="{FF2B5EF4-FFF2-40B4-BE49-F238E27FC236}">
                <a16:creationId xmlns:a16="http://schemas.microsoft.com/office/drawing/2014/main" id="{20A25A7D-3ABF-4FE1-A470-E3E1A64375E0}"/>
              </a:ext>
            </a:extLst>
          </p:cNvPr>
          <p:cNvSpPr/>
          <p:nvPr/>
        </p:nvSpPr>
        <p:spPr>
          <a:xfrm>
            <a:off x="2048898" y="4762509"/>
            <a:ext cx="2284785" cy="1154162"/>
          </a:xfrm>
          <a:prstGeom prst="rect">
            <a:avLst/>
          </a:prstGeom>
        </p:spPr>
        <p:txBody>
          <a:bodyPr wrap="square" lIns="91440" tIns="45720" rIns="91440" bIns="45720" anchor="t">
            <a:spAutoFit/>
          </a:bodyPr>
          <a:lstStyle/>
          <a:p>
            <a:pPr fontAlgn="base">
              <a:spcBef>
                <a:spcPts val="600"/>
              </a:spcBef>
              <a:spcAft>
                <a:spcPts val="600"/>
              </a:spcAft>
            </a:pPr>
            <a:r>
              <a:rPr lang="en-US" sz="1150">
                <a:latin typeface="Constantia" panose="02030602050306030303" pitchFamily="18" charset="0"/>
                <a:cs typeface="Calibri"/>
              </a:rPr>
              <a:t>“I want to keep my son’s legacy alive,” </a:t>
            </a:r>
            <a:r>
              <a:rPr lang="en-US" sz="1150" err="1">
                <a:latin typeface="Constantia" panose="02030602050306030303" pitchFamily="18" charset="0"/>
                <a:cs typeface="Calibri"/>
              </a:rPr>
              <a:t>Rozzy</a:t>
            </a:r>
            <a:r>
              <a:rPr lang="en-US" sz="1150">
                <a:latin typeface="Constantia" panose="02030602050306030303" pitchFamily="18" charset="0"/>
                <a:cs typeface="Calibri"/>
              </a:rPr>
              <a:t> said at the ceremony. “And I want to share how important it is for everyone to think about signing up to donate their organs.” </a:t>
            </a:r>
          </a:p>
        </p:txBody>
      </p:sp>
      <p:pic>
        <p:nvPicPr>
          <p:cNvPr id="10" name="Picture 9" descr="A picture containing person, person, posing, male&#10;&#10;Description automatically generated">
            <a:extLst>
              <a:ext uri="{FF2B5EF4-FFF2-40B4-BE49-F238E27FC236}">
                <a16:creationId xmlns:a16="http://schemas.microsoft.com/office/drawing/2014/main" id="{4109C8DA-4F72-4470-9739-A80DA69C6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860" y="2476870"/>
            <a:ext cx="5708667" cy="4409618"/>
          </a:xfrm>
          <a:prstGeom prst="rect">
            <a:avLst/>
          </a:prstGeom>
        </p:spPr>
      </p:pic>
    </p:spTree>
    <p:extLst>
      <p:ext uri="{BB962C8B-B14F-4D97-AF65-F5344CB8AC3E}">
        <p14:creationId xmlns:p14="http://schemas.microsoft.com/office/powerpoint/2010/main" val="169543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41D2E42-FA55-4839-A75D-4B6670C7004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2E9CDF0-052C-4214-B62D-EF77A671CA0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775FF40-24A9-4E3B-B323-8ADAF9D1BB8B}"/>
              </a:ext>
            </a:extLst>
          </p:cNvPr>
          <p:cNvSpPr/>
          <p:nvPr/>
        </p:nvSpPr>
        <p:spPr>
          <a:xfrm>
            <a:off x="1907181" y="4495800"/>
            <a:ext cx="7236819" cy="11811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4D68F5-83EF-42DC-9A90-E55BA9F2C80F}"/>
              </a:ext>
            </a:extLst>
          </p:cNvPr>
          <p:cNvSpPr/>
          <p:nvPr/>
        </p:nvSpPr>
        <p:spPr>
          <a:xfrm>
            <a:off x="1907180" y="6438087"/>
            <a:ext cx="7236819" cy="418330"/>
          </a:xfrm>
          <a:prstGeom prst="rect">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8C0C23-BD47-4BDE-A219-51EB1DC6E83E}"/>
              </a:ext>
            </a:extLst>
          </p:cNvPr>
          <p:cNvSpPr/>
          <p:nvPr/>
        </p:nvSpPr>
        <p:spPr>
          <a:xfrm rot="16200000">
            <a:off x="-2475409" y="2475409"/>
            <a:ext cx="6858000" cy="1907179"/>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78A43-580D-427E-AD9B-342886775380}"/>
              </a:ext>
            </a:extLst>
          </p:cNvPr>
          <p:cNvSpPr txBox="1"/>
          <p:nvPr/>
        </p:nvSpPr>
        <p:spPr>
          <a:xfrm rot="16200000">
            <a:off x="-1840227" y="3322735"/>
            <a:ext cx="5587638" cy="830997"/>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TEXT MESSAGE</a:t>
            </a:r>
          </a:p>
        </p:txBody>
      </p:sp>
      <p:grpSp>
        <p:nvGrpSpPr>
          <p:cNvPr id="14" name="Group 13">
            <a:extLst>
              <a:ext uri="{FF2B5EF4-FFF2-40B4-BE49-F238E27FC236}">
                <a16:creationId xmlns:a16="http://schemas.microsoft.com/office/drawing/2014/main" id="{A7281C59-61F0-488A-89B1-11BA9277F48D}"/>
              </a:ext>
            </a:extLst>
          </p:cNvPr>
          <p:cNvGrpSpPr/>
          <p:nvPr/>
        </p:nvGrpSpPr>
        <p:grpSpPr>
          <a:xfrm>
            <a:off x="2365965" y="2594344"/>
            <a:ext cx="3258502" cy="3510024"/>
            <a:chOff x="2025092" y="2341268"/>
            <a:chExt cx="3575933" cy="3763100"/>
          </a:xfrm>
        </p:grpSpPr>
        <p:pic>
          <p:nvPicPr>
            <p:cNvPr id="5" name="Picture 4" descr="A picture containing text, iPod, electronics, screenshot&#10;&#10;Description automatically generated">
              <a:extLst>
                <a:ext uri="{FF2B5EF4-FFF2-40B4-BE49-F238E27FC236}">
                  <a16:creationId xmlns:a16="http://schemas.microsoft.com/office/drawing/2014/main" id="{023465E0-A35F-4BB5-A81F-BB053999E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23958">
              <a:off x="2025092" y="2341268"/>
              <a:ext cx="3450052" cy="3763100"/>
            </a:xfrm>
            <a:prstGeom prst="rect">
              <a:avLst/>
            </a:prstGeom>
          </p:spPr>
        </p:pic>
        <p:sp>
          <p:nvSpPr>
            <p:cNvPr id="9" name="TextBox 8">
              <a:extLst>
                <a:ext uri="{FF2B5EF4-FFF2-40B4-BE49-F238E27FC236}">
                  <a16:creationId xmlns:a16="http://schemas.microsoft.com/office/drawing/2014/main" id="{01B7C514-10FD-45B6-98AA-878D8434FB71}"/>
                </a:ext>
              </a:extLst>
            </p:cNvPr>
            <p:cNvSpPr txBox="1"/>
            <p:nvPr/>
          </p:nvSpPr>
          <p:spPr>
            <a:xfrm rot="21123958">
              <a:off x="3150739" y="3790181"/>
              <a:ext cx="2450286" cy="544446"/>
            </a:xfrm>
            <a:prstGeom prst="rect">
              <a:avLst/>
            </a:prstGeom>
            <a:noFill/>
          </p:spPr>
          <p:txBody>
            <a:bodyPr wrap="square" lIns="91440" tIns="45720" rIns="91440" bIns="45720" rtlCol="0" anchor="t">
              <a:spAutoFit/>
            </a:bodyPr>
            <a:lstStyle/>
            <a:p>
              <a:pPr>
                <a:defRPr/>
              </a:pPr>
              <a:r>
                <a:rPr lang="en-US" sz="900" dirty="0">
                  <a:solidFill>
                    <a:srgbClr val="141E78"/>
                  </a:solidFill>
                  <a:latin typeface="Calibri" panose="020F0502020204030204"/>
                </a:rPr>
                <a:t>There are nearly 10,000 New Yorkers in need of a lifesaving transplant. Sign up to save lives. </a:t>
              </a:r>
              <a:r>
                <a:rPr kumimoji="0" lang="en-US" sz="900" b="0" i="0" u="none" strike="noStrike" kern="1200" cap="none" spc="0" normalizeH="0" baseline="0" noProof="0" dirty="0">
                  <a:ln>
                    <a:noFill/>
                  </a:ln>
                  <a:solidFill>
                    <a:srgbClr val="141E78"/>
                  </a:solidFill>
                  <a:effectLst/>
                  <a:uLnTx/>
                  <a:uFillTx/>
                  <a:latin typeface="Calibri" panose="020F0502020204030204"/>
                  <a:ea typeface="+mn-ea"/>
                  <a:cs typeface="+mn-cs"/>
                </a:rPr>
                <a:t>Learn more at LiveOnNY.org.</a:t>
              </a:r>
              <a:endParaRPr lang="en-US" sz="900" b="0" i="0" u="none" strike="noStrike" kern="1200" cap="none" spc="0" normalizeH="0" baseline="0" noProof="0" dirty="0">
                <a:ln>
                  <a:noFill/>
                </a:ln>
                <a:solidFill>
                  <a:srgbClr val="141E78"/>
                </a:solidFill>
                <a:effectLst/>
                <a:uLnTx/>
                <a:uFillTx/>
                <a:latin typeface="Calibri" panose="020F0502020204030204"/>
                <a:cs typeface="Calibri"/>
              </a:endParaRPr>
            </a:p>
          </p:txBody>
        </p:sp>
        <p:sp>
          <p:nvSpPr>
            <p:cNvPr id="12" name="TextBox 11">
              <a:extLst>
                <a:ext uri="{FF2B5EF4-FFF2-40B4-BE49-F238E27FC236}">
                  <a16:creationId xmlns:a16="http://schemas.microsoft.com/office/drawing/2014/main" id="{DFC2A97D-D6C4-424D-9F0E-DB3B65A01677}"/>
                </a:ext>
              </a:extLst>
            </p:cNvPr>
            <p:cNvSpPr txBox="1"/>
            <p:nvPr/>
          </p:nvSpPr>
          <p:spPr>
            <a:xfrm rot="21123958">
              <a:off x="3266082" y="2932874"/>
              <a:ext cx="947027" cy="2639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rgbClr val="141E78"/>
                  </a:solidFill>
                  <a:latin typeface="Calibri" panose="020F0502020204030204"/>
                  <a:cs typeface="Calibri"/>
                </a:rPr>
                <a:t>John Smith</a:t>
              </a:r>
              <a:endParaRPr lang="en-US" sz="1000" b="1" i="0" u="none" strike="noStrike" kern="1200" cap="none" spc="0" normalizeH="0" baseline="0" noProof="0" dirty="0">
                <a:ln>
                  <a:noFill/>
                </a:ln>
                <a:solidFill>
                  <a:srgbClr val="141E78"/>
                </a:solidFill>
                <a:effectLst/>
                <a:uLnTx/>
                <a:uFillTx/>
                <a:latin typeface="Calibri" panose="020F0502020204030204"/>
                <a:cs typeface="Calibri"/>
              </a:endParaRPr>
            </a:p>
          </p:txBody>
        </p:sp>
        <p:sp>
          <p:nvSpPr>
            <p:cNvPr id="13" name="TextBox 12">
              <a:extLst>
                <a:ext uri="{FF2B5EF4-FFF2-40B4-BE49-F238E27FC236}">
                  <a16:creationId xmlns:a16="http://schemas.microsoft.com/office/drawing/2014/main" id="{02A61F38-C8CA-41A9-AB0C-E3CAE9E4E01F}"/>
                </a:ext>
              </a:extLst>
            </p:cNvPr>
            <p:cNvSpPr txBox="1"/>
            <p:nvPr/>
          </p:nvSpPr>
          <p:spPr>
            <a:xfrm rot="21123958">
              <a:off x="3129186" y="3414410"/>
              <a:ext cx="813004" cy="24622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141E78"/>
                  </a:solidFill>
                  <a:latin typeface="Calibri" panose="020F0502020204030204"/>
                  <a:cs typeface="Calibri"/>
                </a:rPr>
                <a:t>Hi John</a:t>
              </a:r>
              <a:endParaRPr lang="en-US" sz="900" b="0" i="0" u="none" strike="noStrike" kern="1200" cap="none" spc="0" normalizeH="0" baseline="0" noProof="0" dirty="0">
                <a:ln>
                  <a:noFill/>
                </a:ln>
                <a:solidFill>
                  <a:srgbClr val="141E78"/>
                </a:solidFill>
                <a:effectLst/>
                <a:uLnTx/>
                <a:uFillTx/>
                <a:latin typeface="Calibri" panose="020F0502020204030204"/>
                <a:cs typeface="Calibri"/>
              </a:endParaRPr>
            </a:p>
          </p:txBody>
        </p:sp>
      </p:grpSp>
      <p:pic>
        <p:nvPicPr>
          <p:cNvPr id="21" name="Picture 2" descr="Social-Icon | #DMWF Expo North America">
            <a:extLst>
              <a:ext uri="{FF2B5EF4-FFF2-40B4-BE49-F238E27FC236}">
                <a16:creationId xmlns:a16="http://schemas.microsoft.com/office/drawing/2014/main" id="{481D357E-0CA2-4C81-A846-A2FA77DF3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69" y="303360"/>
            <a:ext cx="1187244" cy="118724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6BA77DC-4F0E-4074-B37A-1E47BB603D66}"/>
              </a:ext>
            </a:extLst>
          </p:cNvPr>
          <p:cNvSpPr/>
          <p:nvPr/>
        </p:nvSpPr>
        <p:spPr>
          <a:xfrm>
            <a:off x="5756315" y="1150522"/>
            <a:ext cx="3037568" cy="3439403"/>
          </a:xfrm>
          <a:prstGeom prst="rect">
            <a:avLst/>
          </a:prstGeom>
        </p:spPr>
        <p:txBody>
          <a:bodyPr wrap="square" lIns="91440" tIns="45720" rIns="91440" bIns="45720" anchor="t">
            <a:spAutoFit/>
          </a:bodyPr>
          <a:lstStyle/>
          <a:p>
            <a:pPr marL="17145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April is National Donate Life Month. There are 10,000 children &amp; adults in NY waiting for a lifesaving transplant. Visit LiveOnNY.org</a:t>
            </a:r>
            <a:r>
              <a:rPr lang="en-US" sz="1150" dirty="0">
                <a:latin typeface="Constantia" panose="02030602050306030303" pitchFamily="18" charset="0"/>
                <a:cs typeface="Calibri" panose="020F0502020204030204" pitchFamily="34" charset="0"/>
              </a:rPr>
              <a:t> </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defRPr/>
            </a:pPr>
            <a:r>
              <a:rPr lang="en-US" sz="1150" dirty="0">
                <a:latin typeface="Constantia" panose="02030602050306030303" pitchFamily="18" charset="0"/>
                <a:cs typeface="Calibri" panose="020F0502020204030204" pitchFamily="34" charset="0"/>
              </a:rPr>
              <a:t>This Donate Life Month, talk to your family about your #organdonation wishes. Learn more at LiveOnNY.org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One organ donor can save up to eight lives and improve the lives of more than 50 people. </a:t>
            </a:r>
            <a:r>
              <a:rPr lang="en-US" sz="1150" dirty="0">
                <a:latin typeface="Constantia" panose="02030602050306030303" pitchFamily="18" charset="0"/>
                <a:cs typeface="Calibri" panose="020F0502020204030204" pitchFamily="34" charset="0"/>
              </a:rPr>
              <a:t>Register at: </a:t>
            </a:r>
            <a:r>
              <a:rPr lang="en-US" sz="1100" u="sng" dirty="0">
                <a:latin typeface="Constantia" panose="02030602050306030303"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https://donatelife.ny.gov/ref/LiveOnNYlink/</a:t>
            </a:r>
            <a:endParaRPr lang="en-US" sz="1100" u="sng" dirty="0">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rPr>
              <a:t>On average, 1 New Yorker dies every day waiting for a lifesaving transplant. Learn more at LiveOnNY.org. </a:t>
            </a: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50" b="0" i="0" u="none" strike="noStrike" kern="1200" cap="none" spc="0" normalizeH="0" baseline="0" noProof="0" dirty="0">
              <a:ln>
                <a:noFill/>
              </a:ln>
              <a:effectLst/>
              <a:uLnTx/>
              <a:uFillTx/>
              <a:latin typeface="Constantia" panose="02030602050306030303" pitchFamily="18" charset="0"/>
              <a:cs typeface="Calibri" panose="020F0502020204030204" pitchFamily="34" charset="0"/>
            </a:endParaRPr>
          </a:p>
        </p:txBody>
      </p:sp>
      <p:sp>
        <p:nvSpPr>
          <p:cNvPr id="26" name="TextBox 25">
            <a:extLst>
              <a:ext uri="{FF2B5EF4-FFF2-40B4-BE49-F238E27FC236}">
                <a16:creationId xmlns:a16="http://schemas.microsoft.com/office/drawing/2014/main" id="{ED6B9FF3-1FD4-4A2F-A7B1-5160AD32E08B}"/>
              </a:ext>
            </a:extLst>
          </p:cNvPr>
          <p:cNvSpPr txBox="1"/>
          <p:nvPr/>
        </p:nvSpPr>
        <p:spPr>
          <a:xfrm>
            <a:off x="5904368" y="680487"/>
            <a:ext cx="3220279" cy="276999"/>
          </a:xfrm>
          <a:prstGeom prst="rect">
            <a:avLst/>
          </a:prstGeom>
          <a:noFill/>
        </p:spPr>
        <p:txBody>
          <a:bodyPr wrap="square" rtlCol="0">
            <a:spAutoFit/>
          </a:bodyPr>
          <a:lstStyle/>
          <a:p>
            <a:r>
              <a:rPr lang="en-US" sz="1200" b="1" cap="all" dirty="0">
                <a:latin typeface="Constantia" panose="02030602050306030303" pitchFamily="18" charset="0"/>
              </a:rPr>
              <a:t>Sample text for TEXTING</a:t>
            </a:r>
          </a:p>
        </p:txBody>
      </p:sp>
      <p:cxnSp>
        <p:nvCxnSpPr>
          <p:cNvPr id="27" name="Straight Connector 26">
            <a:extLst>
              <a:ext uri="{FF2B5EF4-FFF2-40B4-BE49-F238E27FC236}">
                <a16:creationId xmlns:a16="http://schemas.microsoft.com/office/drawing/2014/main" id="{5C458ED8-9EF3-475D-AC34-8152ADB5BBE9}"/>
              </a:ext>
            </a:extLst>
          </p:cNvPr>
          <p:cNvCxnSpPr>
            <a:cxnSpLocks/>
          </p:cNvCxnSpPr>
          <p:nvPr/>
        </p:nvCxnSpPr>
        <p:spPr>
          <a:xfrm flipV="1">
            <a:off x="5869532" y="662131"/>
            <a:ext cx="0" cy="313710"/>
          </a:xfrm>
          <a:prstGeom prst="line">
            <a:avLst/>
          </a:prstGeom>
          <a:ln w="38100">
            <a:solidFill>
              <a:schemeClr val="tx1"/>
            </a:solidFill>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17FE8146-1298-421A-AE84-3A3436497EE7}"/>
              </a:ext>
            </a:extLst>
          </p:cNvPr>
          <p:cNvSpPr txBox="1"/>
          <p:nvPr/>
        </p:nvSpPr>
        <p:spPr>
          <a:xfrm>
            <a:off x="2121795" y="303360"/>
            <a:ext cx="3723543" cy="369332"/>
          </a:xfrm>
          <a:prstGeom prst="rect">
            <a:avLst/>
          </a:prstGeom>
          <a:noFill/>
        </p:spPr>
        <p:txBody>
          <a:bodyPr wrap="square" rtlCol="0">
            <a:spAutoFit/>
          </a:bodyPr>
          <a:lstStyle/>
          <a:p>
            <a:r>
              <a:rPr lang="en-US" b="1" dirty="0">
                <a:latin typeface="Constantia" panose="02030602050306030303" pitchFamily="18" charset="0"/>
              </a:rPr>
              <a:t>START A CONVERSATION</a:t>
            </a:r>
          </a:p>
        </p:txBody>
      </p:sp>
    </p:spTree>
    <p:extLst>
      <p:ext uri="{BB962C8B-B14F-4D97-AF65-F5344CB8AC3E}">
        <p14:creationId xmlns:p14="http://schemas.microsoft.com/office/powerpoint/2010/main" val="1747040355"/>
      </p:ext>
    </p:extLst>
  </p:cSld>
  <p:clrMapOvr>
    <a:masterClrMapping/>
  </p:clrMapOvr>
</p:sld>
</file>

<file path=ppt/theme/theme1.xml><?xml version="1.0" encoding="utf-8"?>
<a:theme xmlns:a="http://schemas.openxmlformats.org/drawingml/2006/main" name="Office Theme">
  <a:themeElements>
    <a:clrScheme name="LiveOnNY Brand Colors">
      <a:dk1>
        <a:srgbClr val="141E78"/>
      </a:dk1>
      <a:lt1>
        <a:sysClr val="window" lastClr="FFFFFF"/>
      </a:lt1>
      <a:dk2>
        <a:srgbClr val="0050B0"/>
      </a:dk2>
      <a:lt2>
        <a:srgbClr val="F2F6FA"/>
      </a:lt2>
      <a:accent1>
        <a:srgbClr val="38CFF5"/>
      </a:accent1>
      <a:accent2>
        <a:srgbClr val="BFBFBF"/>
      </a:accent2>
      <a:accent3>
        <a:srgbClr val="FFFFFF"/>
      </a:accent3>
      <a:accent4>
        <a:srgbClr val="FFFFFF"/>
      </a:accent4>
      <a:accent5>
        <a:srgbClr val="FFFFF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e0da0aa-1eff-4da1-b992-618093a16d79">
      <UserInfo>
        <DisplayName/>
        <AccountId xsi:nil="true"/>
        <AccountType/>
      </UserInfo>
    </SharedWithUsers>
    <_Flow_SignoffStatus xmlns="a322fba0-3e13-4f42-b486-6955e423a3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737391455E41458FC6D18F481A6DDD" ma:contentTypeVersion="16" ma:contentTypeDescription="Create a new document." ma:contentTypeScope="" ma:versionID="e81dafbb52e6b2ac4f79e9dca751cdaf">
  <xsd:schema xmlns:xsd="http://www.w3.org/2001/XMLSchema" xmlns:xs="http://www.w3.org/2001/XMLSchema" xmlns:p="http://schemas.microsoft.com/office/2006/metadata/properties" xmlns:ns2="de0da0aa-1eff-4da1-b992-618093a16d79" xmlns:ns3="a322fba0-3e13-4f42-b486-6955e423a382" targetNamespace="http://schemas.microsoft.com/office/2006/metadata/properties" ma:root="true" ma:fieldsID="e6b7730acb04423795502cc27cb3ab6d" ns2:_="" ns3:_="">
    <xsd:import namespace="de0da0aa-1eff-4da1-b992-618093a16d79"/>
    <xsd:import namespace="a322fba0-3e13-4f42-b486-6955e423a382"/>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da0aa-1eff-4da1-b992-618093a16d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322fba0-3e13-4f42-b486-6955e423a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0D02EB-E67B-4F07-8EF2-0AC11910910E}">
  <ds:schemaRefs>
    <ds:schemaRef ds:uri="http://schemas.microsoft.com/office/2006/documentManagement/types"/>
    <ds:schemaRef ds:uri="a322fba0-3e13-4f42-b486-6955e423a382"/>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de0da0aa-1eff-4da1-b992-618093a16d79"/>
    <ds:schemaRef ds:uri="http://www.w3.org/XML/1998/namespace"/>
    <ds:schemaRef ds:uri="http://purl.org/dc/dcmitype/"/>
  </ds:schemaRefs>
</ds:datastoreItem>
</file>

<file path=customXml/itemProps2.xml><?xml version="1.0" encoding="utf-8"?>
<ds:datastoreItem xmlns:ds="http://schemas.openxmlformats.org/officeDocument/2006/customXml" ds:itemID="{4ED18CC7-9E04-42D8-9D0E-B5F9D3C86382}">
  <ds:schemaRefs>
    <ds:schemaRef ds:uri="a322fba0-3e13-4f42-b486-6955e423a382"/>
    <ds:schemaRef ds:uri="de0da0aa-1eff-4da1-b992-618093a16d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9CCBF0-5ED0-4787-8BEB-CE4DAFE09F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TotalTime>
  <Words>3754</Words>
  <Application>Microsoft Office PowerPoint</Application>
  <PresentationFormat>On-screen Show (4:3)</PresentationFormat>
  <Paragraphs>236</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Constantia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Ruiz</dc:creator>
  <cp:lastModifiedBy>Kristin Ruiz</cp:lastModifiedBy>
  <cp:revision>6</cp:revision>
  <cp:lastPrinted>2020-07-11T00:20:10Z</cp:lastPrinted>
  <dcterms:created xsi:type="dcterms:W3CDTF">2020-07-10T02:05:32Z</dcterms:created>
  <dcterms:modified xsi:type="dcterms:W3CDTF">2021-02-12T19:02:50Z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0x010100CD737391455E41458FC6D18F481A6DDD</vt:lpwstr>
  </property>
  <property fmtid="{D5CDD505-2E9C-101B-9397-08002B2CF9AE}" pid="3" name="Order">
    <vt:r8>2842100</vt:r8>
  </property>
  <property fmtid="{D5CDD505-2E9C-101B-9397-08002B2CF9AE}" pid="4" name="ComplianceAssetId">
    <vt:lpwstr/>
  </property>
</Properties>
</file>